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71" r:id="rId4"/>
    <p:sldId id="265" r:id="rId5"/>
    <p:sldId id="273" r:id="rId6"/>
    <p:sldId id="274" r:id="rId7"/>
    <p:sldId id="270" r:id="rId8"/>
    <p:sldId id="275" r:id="rId9"/>
    <p:sldId id="276" r:id="rId10"/>
    <p:sldId id="267" r:id="rId11"/>
    <p:sldId id="259" r:id="rId12"/>
    <p:sldId id="283" r:id="rId13"/>
    <p:sldId id="279" r:id="rId14"/>
    <p:sldId id="286" r:id="rId15"/>
    <p:sldId id="297" r:id="rId16"/>
    <p:sldId id="284" r:id="rId17"/>
    <p:sldId id="287" r:id="rId18"/>
    <p:sldId id="288" r:id="rId19"/>
    <p:sldId id="280" r:id="rId20"/>
    <p:sldId id="292" r:id="rId21"/>
    <p:sldId id="293" r:id="rId22"/>
    <p:sldId id="294" r:id="rId23"/>
    <p:sldId id="295" r:id="rId24"/>
    <p:sldId id="281" r:id="rId25"/>
    <p:sldId id="289" r:id="rId26"/>
    <p:sldId id="290" r:id="rId27"/>
    <p:sldId id="291" r:id="rId28"/>
    <p:sldId id="268" r:id="rId29"/>
    <p:sldId id="29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000" autoAdjust="0"/>
  </p:normalViewPr>
  <p:slideViewPr>
    <p:cSldViewPr snapToGrid="0">
      <p:cViewPr varScale="1">
        <p:scale>
          <a:sx n="79" d="100"/>
          <a:sy n="79" d="100"/>
        </p:scale>
        <p:origin x="17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8170E-B438-4783-887B-8134FD99E9B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6ECA243B-65D9-4BA5-AE40-A90AAC141D92}">
      <dgm:prSet phldrT="[文本]" phldr="1"/>
      <dgm:spPr/>
      <dgm:t>
        <a:bodyPr/>
        <a:lstStyle/>
        <a:p>
          <a:endParaRPr lang="zh-CN" altLang="en-US"/>
        </a:p>
      </dgm:t>
    </dgm:pt>
    <dgm:pt modelId="{12C92BFF-D39C-4DD7-9872-89EBD50849BB}" type="parTrans" cxnId="{9D3AA0F4-9559-45BA-8340-0A770EE27EEA}">
      <dgm:prSet/>
      <dgm:spPr/>
      <dgm:t>
        <a:bodyPr/>
        <a:lstStyle/>
        <a:p>
          <a:endParaRPr lang="zh-CN" altLang="en-US"/>
        </a:p>
      </dgm:t>
    </dgm:pt>
    <dgm:pt modelId="{32540884-BF7C-4F34-AF6B-67142DB56307}" type="sibTrans" cxnId="{9D3AA0F4-9559-45BA-8340-0A770EE27EEA}">
      <dgm:prSet/>
      <dgm:spPr/>
      <dgm:t>
        <a:bodyPr/>
        <a:lstStyle/>
        <a:p>
          <a:endParaRPr lang="zh-CN" altLang="en-US"/>
        </a:p>
      </dgm:t>
    </dgm:pt>
    <dgm:pt modelId="{30106052-288E-421E-A6D0-751F240DF7BC}">
      <dgm:prSet phldrT="[文本]" phldr="1"/>
      <dgm:spPr/>
      <dgm:t>
        <a:bodyPr/>
        <a:lstStyle/>
        <a:p>
          <a:endParaRPr lang="zh-CN" altLang="en-US"/>
        </a:p>
      </dgm:t>
    </dgm:pt>
    <dgm:pt modelId="{BA9B1DE0-A9C7-42FA-AB82-06C381643DF8}" type="parTrans" cxnId="{FEEC9532-D719-424A-A3A9-47EBD726D9C4}">
      <dgm:prSet/>
      <dgm:spPr/>
      <dgm:t>
        <a:bodyPr/>
        <a:lstStyle/>
        <a:p>
          <a:endParaRPr lang="zh-CN" altLang="en-US"/>
        </a:p>
      </dgm:t>
    </dgm:pt>
    <dgm:pt modelId="{C6AF070F-F5E9-415D-9CF1-AF357F572DDE}" type="sibTrans" cxnId="{FEEC9532-D719-424A-A3A9-47EBD726D9C4}">
      <dgm:prSet/>
      <dgm:spPr/>
      <dgm:t>
        <a:bodyPr/>
        <a:lstStyle/>
        <a:p>
          <a:endParaRPr lang="zh-CN" altLang="en-US"/>
        </a:p>
      </dgm:t>
    </dgm:pt>
    <dgm:pt modelId="{45F906CE-6568-4BE5-B4DD-F53993023C21}">
      <dgm:prSet phldrT="[文本]" phldr="1"/>
      <dgm:spPr/>
      <dgm:t>
        <a:bodyPr/>
        <a:lstStyle/>
        <a:p>
          <a:endParaRPr lang="zh-CN" altLang="en-US"/>
        </a:p>
      </dgm:t>
    </dgm:pt>
    <dgm:pt modelId="{74D0574A-46EF-4B46-AE20-8319B2D57F3C}" type="parTrans" cxnId="{D4AA6028-CD3F-4B31-997D-601B7C1485E7}">
      <dgm:prSet/>
      <dgm:spPr/>
      <dgm:t>
        <a:bodyPr/>
        <a:lstStyle/>
        <a:p>
          <a:endParaRPr lang="zh-CN" altLang="en-US"/>
        </a:p>
      </dgm:t>
    </dgm:pt>
    <dgm:pt modelId="{132C2207-FBA6-4484-86FC-6356B2A3884A}" type="sibTrans" cxnId="{D4AA6028-CD3F-4B31-997D-601B7C1485E7}">
      <dgm:prSet/>
      <dgm:spPr/>
      <dgm:t>
        <a:bodyPr/>
        <a:lstStyle/>
        <a:p>
          <a:endParaRPr lang="zh-CN" altLang="en-US"/>
        </a:p>
      </dgm:t>
    </dgm:pt>
    <dgm:pt modelId="{FD131A4D-B562-4AA6-AF2F-C93E07CD6D68}" type="pres">
      <dgm:prSet presAssocID="{3CA8170E-B438-4783-887B-8134FD99E9BE}" presName="Name0" presStyleCnt="0">
        <dgm:presLayoutVars>
          <dgm:chMax val="7"/>
          <dgm:chPref val="7"/>
          <dgm:dir/>
        </dgm:presLayoutVars>
      </dgm:prSet>
      <dgm:spPr/>
    </dgm:pt>
    <dgm:pt modelId="{56541777-5637-45EA-A25A-53BAFBCE1274}" type="pres">
      <dgm:prSet presAssocID="{3CA8170E-B438-4783-887B-8134FD99E9BE}" presName="Name1" presStyleCnt="0"/>
      <dgm:spPr/>
    </dgm:pt>
    <dgm:pt modelId="{B9D01818-F014-417C-A572-8D4FCF0E21CF}" type="pres">
      <dgm:prSet presAssocID="{3CA8170E-B438-4783-887B-8134FD99E9BE}" presName="cycle" presStyleCnt="0"/>
      <dgm:spPr/>
    </dgm:pt>
    <dgm:pt modelId="{DA62B35C-1BE2-4743-848D-F25768A9B67C}" type="pres">
      <dgm:prSet presAssocID="{3CA8170E-B438-4783-887B-8134FD99E9BE}" presName="srcNode" presStyleLbl="node1" presStyleIdx="0" presStyleCnt="3"/>
      <dgm:spPr/>
    </dgm:pt>
    <dgm:pt modelId="{F464307F-16CF-4187-A968-B3971F95D4DA}" type="pres">
      <dgm:prSet presAssocID="{3CA8170E-B438-4783-887B-8134FD99E9BE}" presName="conn" presStyleLbl="parChTrans1D2" presStyleIdx="0" presStyleCnt="1"/>
      <dgm:spPr/>
    </dgm:pt>
    <dgm:pt modelId="{582B4EE4-C0CC-4687-AB3A-C425A50B84F8}" type="pres">
      <dgm:prSet presAssocID="{3CA8170E-B438-4783-887B-8134FD99E9BE}" presName="extraNode" presStyleLbl="node1" presStyleIdx="0" presStyleCnt="3"/>
      <dgm:spPr/>
    </dgm:pt>
    <dgm:pt modelId="{9C6000FE-9BA9-4D36-9470-5DD98894D48E}" type="pres">
      <dgm:prSet presAssocID="{3CA8170E-B438-4783-887B-8134FD99E9BE}" presName="dstNode" presStyleLbl="node1" presStyleIdx="0" presStyleCnt="3"/>
      <dgm:spPr/>
    </dgm:pt>
    <dgm:pt modelId="{9360DC1B-B32E-4A97-8BBC-DA8C2FC06553}" type="pres">
      <dgm:prSet presAssocID="{6ECA243B-65D9-4BA5-AE40-A90AAC141D92}" presName="text_1" presStyleLbl="node1" presStyleIdx="0" presStyleCnt="3">
        <dgm:presLayoutVars>
          <dgm:bulletEnabled val="1"/>
        </dgm:presLayoutVars>
      </dgm:prSet>
      <dgm:spPr/>
    </dgm:pt>
    <dgm:pt modelId="{531F65E8-6EF8-410B-9F68-2D03FDC40395}" type="pres">
      <dgm:prSet presAssocID="{6ECA243B-65D9-4BA5-AE40-A90AAC141D92}" presName="accent_1" presStyleCnt="0"/>
      <dgm:spPr/>
    </dgm:pt>
    <dgm:pt modelId="{9CAEA321-9FE3-4F77-B32F-8D22C1ACFD03}" type="pres">
      <dgm:prSet presAssocID="{6ECA243B-65D9-4BA5-AE40-A90AAC141D92}" presName="accentRepeatNode" presStyleLbl="solidFgAcc1" presStyleIdx="0" presStyleCnt="3"/>
      <dgm:spPr/>
    </dgm:pt>
    <dgm:pt modelId="{CB7737FF-9FB7-49A1-B1CF-ED2A5C639969}" type="pres">
      <dgm:prSet presAssocID="{30106052-288E-421E-A6D0-751F240DF7BC}" presName="text_2" presStyleLbl="node1" presStyleIdx="1" presStyleCnt="3">
        <dgm:presLayoutVars>
          <dgm:bulletEnabled val="1"/>
        </dgm:presLayoutVars>
      </dgm:prSet>
      <dgm:spPr/>
    </dgm:pt>
    <dgm:pt modelId="{41A5E4E0-8792-44EB-A1CD-0ADA0C3DC65B}" type="pres">
      <dgm:prSet presAssocID="{30106052-288E-421E-A6D0-751F240DF7BC}" presName="accent_2" presStyleCnt="0"/>
      <dgm:spPr/>
    </dgm:pt>
    <dgm:pt modelId="{564222AA-5163-4D6C-859B-52AF771B2159}" type="pres">
      <dgm:prSet presAssocID="{30106052-288E-421E-A6D0-751F240DF7BC}" presName="accentRepeatNode" presStyleLbl="solidFgAcc1" presStyleIdx="1" presStyleCnt="3"/>
      <dgm:spPr/>
    </dgm:pt>
    <dgm:pt modelId="{B7F687A2-CBC6-45EA-9950-F9FE5C146586}" type="pres">
      <dgm:prSet presAssocID="{45F906CE-6568-4BE5-B4DD-F53993023C21}" presName="text_3" presStyleLbl="node1" presStyleIdx="2" presStyleCnt="3">
        <dgm:presLayoutVars>
          <dgm:bulletEnabled val="1"/>
        </dgm:presLayoutVars>
      </dgm:prSet>
      <dgm:spPr/>
    </dgm:pt>
    <dgm:pt modelId="{9EFA7D72-1F07-468E-A53E-596B672847F1}" type="pres">
      <dgm:prSet presAssocID="{45F906CE-6568-4BE5-B4DD-F53993023C21}" presName="accent_3" presStyleCnt="0"/>
      <dgm:spPr/>
    </dgm:pt>
    <dgm:pt modelId="{154BEE1A-C209-4B98-981D-653B11D49275}" type="pres">
      <dgm:prSet presAssocID="{45F906CE-6568-4BE5-B4DD-F53993023C21}" presName="accentRepeatNode" presStyleLbl="solidFgAcc1" presStyleIdx="2" presStyleCnt="3"/>
      <dgm:spPr/>
    </dgm:pt>
  </dgm:ptLst>
  <dgm:cxnLst>
    <dgm:cxn modelId="{2BE65091-F81D-4CB5-B322-F5D12C30BA47}" type="presOf" srcId="{45F906CE-6568-4BE5-B4DD-F53993023C21}" destId="{B7F687A2-CBC6-45EA-9950-F9FE5C146586}" srcOrd="0" destOrd="0" presId="urn:microsoft.com/office/officeart/2008/layout/VerticalCurvedList"/>
    <dgm:cxn modelId="{3ACC84DD-870F-4D76-AED9-F2F941B8357A}" type="presOf" srcId="{32540884-BF7C-4F34-AF6B-67142DB56307}" destId="{F464307F-16CF-4187-A968-B3971F95D4DA}" srcOrd="0" destOrd="0" presId="urn:microsoft.com/office/officeart/2008/layout/VerticalCurvedList"/>
    <dgm:cxn modelId="{9D3AA0F4-9559-45BA-8340-0A770EE27EEA}" srcId="{3CA8170E-B438-4783-887B-8134FD99E9BE}" destId="{6ECA243B-65D9-4BA5-AE40-A90AAC141D92}" srcOrd="0" destOrd="0" parTransId="{12C92BFF-D39C-4DD7-9872-89EBD50849BB}" sibTransId="{32540884-BF7C-4F34-AF6B-67142DB56307}"/>
    <dgm:cxn modelId="{E6BD13EE-9242-4733-A0A3-EEDBC2BB88DF}" type="presOf" srcId="{3CA8170E-B438-4783-887B-8134FD99E9BE}" destId="{FD131A4D-B562-4AA6-AF2F-C93E07CD6D68}" srcOrd="0" destOrd="0" presId="urn:microsoft.com/office/officeart/2008/layout/VerticalCurvedList"/>
    <dgm:cxn modelId="{21185795-7853-4A50-B4ED-E0C4D0356283}" type="presOf" srcId="{6ECA243B-65D9-4BA5-AE40-A90AAC141D92}" destId="{9360DC1B-B32E-4A97-8BBC-DA8C2FC06553}" srcOrd="0" destOrd="0" presId="urn:microsoft.com/office/officeart/2008/layout/VerticalCurvedList"/>
    <dgm:cxn modelId="{D684319D-E0BB-4813-BAE9-5FFEE81CF554}" type="presOf" srcId="{30106052-288E-421E-A6D0-751F240DF7BC}" destId="{CB7737FF-9FB7-49A1-B1CF-ED2A5C639969}" srcOrd="0" destOrd="0" presId="urn:microsoft.com/office/officeart/2008/layout/VerticalCurvedList"/>
    <dgm:cxn modelId="{D4AA6028-CD3F-4B31-997D-601B7C1485E7}" srcId="{3CA8170E-B438-4783-887B-8134FD99E9BE}" destId="{45F906CE-6568-4BE5-B4DD-F53993023C21}" srcOrd="2" destOrd="0" parTransId="{74D0574A-46EF-4B46-AE20-8319B2D57F3C}" sibTransId="{132C2207-FBA6-4484-86FC-6356B2A3884A}"/>
    <dgm:cxn modelId="{FEEC9532-D719-424A-A3A9-47EBD726D9C4}" srcId="{3CA8170E-B438-4783-887B-8134FD99E9BE}" destId="{30106052-288E-421E-A6D0-751F240DF7BC}" srcOrd="1" destOrd="0" parTransId="{BA9B1DE0-A9C7-42FA-AB82-06C381643DF8}" sibTransId="{C6AF070F-F5E9-415D-9CF1-AF357F572DDE}"/>
    <dgm:cxn modelId="{90405945-F6D9-4AFF-A503-294146ACC115}" type="presParOf" srcId="{FD131A4D-B562-4AA6-AF2F-C93E07CD6D68}" destId="{56541777-5637-45EA-A25A-53BAFBCE1274}" srcOrd="0" destOrd="0" presId="urn:microsoft.com/office/officeart/2008/layout/VerticalCurvedList"/>
    <dgm:cxn modelId="{81FC8E25-1AC8-41CC-820A-C60646F424CF}" type="presParOf" srcId="{56541777-5637-45EA-A25A-53BAFBCE1274}" destId="{B9D01818-F014-417C-A572-8D4FCF0E21CF}" srcOrd="0" destOrd="0" presId="urn:microsoft.com/office/officeart/2008/layout/VerticalCurvedList"/>
    <dgm:cxn modelId="{51078FCF-6800-4A0A-BC13-6A913589D472}" type="presParOf" srcId="{B9D01818-F014-417C-A572-8D4FCF0E21CF}" destId="{DA62B35C-1BE2-4743-848D-F25768A9B67C}" srcOrd="0" destOrd="0" presId="urn:microsoft.com/office/officeart/2008/layout/VerticalCurvedList"/>
    <dgm:cxn modelId="{646E3C64-EC22-4B06-8DE3-B1940CB3E4F3}" type="presParOf" srcId="{B9D01818-F014-417C-A572-8D4FCF0E21CF}" destId="{F464307F-16CF-4187-A968-B3971F95D4DA}" srcOrd="1" destOrd="0" presId="urn:microsoft.com/office/officeart/2008/layout/VerticalCurvedList"/>
    <dgm:cxn modelId="{5F0891EA-A69C-4795-AEA2-7A585212E441}" type="presParOf" srcId="{B9D01818-F014-417C-A572-8D4FCF0E21CF}" destId="{582B4EE4-C0CC-4687-AB3A-C425A50B84F8}" srcOrd="2" destOrd="0" presId="urn:microsoft.com/office/officeart/2008/layout/VerticalCurvedList"/>
    <dgm:cxn modelId="{740F83DC-EB33-4C73-A23A-37AD00D9327F}" type="presParOf" srcId="{B9D01818-F014-417C-A572-8D4FCF0E21CF}" destId="{9C6000FE-9BA9-4D36-9470-5DD98894D48E}" srcOrd="3" destOrd="0" presId="urn:microsoft.com/office/officeart/2008/layout/VerticalCurvedList"/>
    <dgm:cxn modelId="{C11DBD77-8041-42D9-9EF4-1CACD5DE7B1B}" type="presParOf" srcId="{56541777-5637-45EA-A25A-53BAFBCE1274}" destId="{9360DC1B-B32E-4A97-8BBC-DA8C2FC06553}" srcOrd="1" destOrd="0" presId="urn:microsoft.com/office/officeart/2008/layout/VerticalCurvedList"/>
    <dgm:cxn modelId="{B618B98D-5672-4C50-8EBA-5EC2EA52ADBB}" type="presParOf" srcId="{56541777-5637-45EA-A25A-53BAFBCE1274}" destId="{531F65E8-6EF8-410B-9F68-2D03FDC40395}" srcOrd="2" destOrd="0" presId="urn:microsoft.com/office/officeart/2008/layout/VerticalCurvedList"/>
    <dgm:cxn modelId="{C6BE504D-F6DD-4798-9BCE-73BC784CF365}" type="presParOf" srcId="{531F65E8-6EF8-410B-9F68-2D03FDC40395}" destId="{9CAEA321-9FE3-4F77-B32F-8D22C1ACFD03}" srcOrd="0" destOrd="0" presId="urn:microsoft.com/office/officeart/2008/layout/VerticalCurvedList"/>
    <dgm:cxn modelId="{939FCCB5-1EE9-4E9A-92A5-7F1DC3E5AA24}" type="presParOf" srcId="{56541777-5637-45EA-A25A-53BAFBCE1274}" destId="{CB7737FF-9FB7-49A1-B1CF-ED2A5C639969}" srcOrd="3" destOrd="0" presId="urn:microsoft.com/office/officeart/2008/layout/VerticalCurvedList"/>
    <dgm:cxn modelId="{E8971FF0-DFA8-405C-8F2F-7A16A3A04CB6}" type="presParOf" srcId="{56541777-5637-45EA-A25A-53BAFBCE1274}" destId="{41A5E4E0-8792-44EB-A1CD-0ADA0C3DC65B}" srcOrd="4" destOrd="0" presId="urn:microsoft.com/office/officeart/2008/layout/VerticalCurvedList"/>
    <dgm:cxn modelId="{C279E155-DD0B-4CF4-B7FA-04C28396340F}" type="presParOf" srcId="{41A5E4E0-8792-44EB-A1CD-0ADA0C3DC65B}" destId="{564222AA-5163-4D6C-859B-52AF771B2159}" srcOrd="0" destOrd="0" presId="urn:microsoft.com/office/officeart/2008/layout/VerticalCurvedList"/>
    <dgm:cxn modelId="{6EF6CA08-49A8-4119-8DD8-9B9125998D35}" type="presParOf" srcId="{56541777-5637-45EA-A25A-53BAFBCE1274}" destId="{B7F687A2-CBC6-45EA-9950-F9FE5C146586}" srcOrd="5" destOrd="0" presId="urn:microsoft.com/office/officeart/2008/layout/VerticalCurvedList"/>
    <dgm:cxn modelId="{F64FF4E1-7B5A-466C-9475-99BC4FD89095}" type="presParOf" srcId="{56541777-5637-45EA-A25A-53BAFBCE1274}" destId="{9EFA7D72-1F07-468E-A53E-596B672847F1}" srcOrd="6" destOrd="0" presId="urn:microsoft.com/office/officeart/2008/layout/VerticalCurvedList"/>
    <dgm:cxn modelId="{59F7F0C5-C299-4426-B201-66336E8350DB}" type="presParOf" srcId="{9EFA7D72-1F07-468E-A53E-596B672847F1}" destId="{154BEE1A-C209-4B98-981D-653B11D492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3D2D46-C4A2-4C35-A4F6-4B5515F115A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436CBB-27F8-4B4B-BC74-9CF3CF204CB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渐进显示</a:t>
          </a:r>
        </a:p>
      </dgm:t>
    </dgm:pt>
    <dgm:pt modelId="{BD3BB812-D098-4421-B2F1-5886049FA32D}" type="par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5B652C58-9309-40EE-AEF3-5B5F72F82A2B}" type="sib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E3C80A5B-5251-489F-B24B-BD7F0135BD9B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适时出现</a:t>
          </a:r>
        </a:p>
      </dgm:t>
    </dgm:pt>
    <dgm:pt modelId="{CF2FE092-CC79-482F-8804-5D8C974C2BDE}" type="par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49D951FB-1CC3-4410-B42A-0DDCE726FACE}" type="sib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993C4C93-607A-4F46-A28A-6B14047D398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阶段展示</a:t>
          </a:r>
        </a:p>
      </dgm:t>
    </dgm:pt>
    <dgm:pt modelId="{F6D6B047-A80D-492F-A454-97B1045568FD}" type="sib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5FEEFC84-8D1F-4827-BA55-3A671FF69380}" type="par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9F848D9F-0036-4CEE-B309-34FE8278EEDB}" type="pres">
      <dgm:prSet presAssocID="{EE3D2D46-C4A2-4C35-A4F6-4B5515F115AE}" presName="linear" presStyleCnt="0">
        <dgm:presLayoutVars>
          <dgm:dir/>
          <dgm:animLvl val="lvl"/>
          <dgm:resizeHandles val="exact"/>
        </dgm:presLayoutVars>
      </dgm:prSet>
      <dgm:spPr/>
    </dgm:pt>
    <dgm:pt modelId="{DF3578B0-8F3B-46A4-914E-0F09903DD321}" type="pres">
      <dgm:prSet presAssocID="{65436CBB-27F8-4B4B-BC74-9CF3CF204CB6}" presName="parentLin" presStyleCnt="0"/>
      <dgm:spPr/>
    </dgm:pt>
    <dgm:pt modelId="{76DC0201-70AF-4C2F-B1D4-6D114E9D316E}" type="pres">
      <dgm:prSet presAssocID="{65436CBB-27F8-4B4B-BC74-9CF3CF204CB6}" presName="parentLeftMargin" presStyleLbl="node1" presStyleIdx="0" presStyleCnt="3"/>
      <dgm:spPr/>
    </dgm:pt>
    <dgm:pt modelId="{A2A13C1D-E49E-4D48-A66E-FE436AEFE067}" type="pres">
      <dgm:prSet presAssocID="{65436CBB-27F8-4B4B-BC74-9CF3CF204C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1AD112-04D1-4B09-8059-B6659550E498}" type="pres">
      <dgm:prSet presAssocID="{65436CBB-27F8-4B4B-BC74-9CF3CF204CB6}" presName="negativeSpace" presStyleCnt="0"/>
      <dgm:spPr/>
    </dgm:pt>
    <dgm:pt modelId="{9512BC8A-A2A0-4963-B64B-A7703D18FD35}" type="pres">
      <dgm:prSet presAssocID="{65436CBB-27F8-4B4B-BC74-9CF3CF204CB6}" presName="childText" presStyleLbl="conFgAcc1" presStyleIdx="0" presStyleCnt="3">
        <dgm:presLayoutVars>
          <dgm:bulletEnabled val="1"/>
        </dgm:presLayoutVars>
      </dgm:prSet>
      <dgm:spPr/>
    </dgm:pt>
    <dgm:pt modelId="{50391DBD-CCB5-4E22-AC7B-50BCC017D083}" type="pres">
      <dgm:prSet presAssocID="{5B652C58-9309-40EE-AEF3-5B5F72F82A2B}" presName="spaceBetweenRectangles" presStyleCnt="0"/>
      <dgm:spPr/>
    </dgm:pt>
    <dgm:pt modelId="{20F1C68F-AC94-4112-9880-597AC2D6F7FD}" type="pres">
      <dgm:prSet presAssocID="{993C4C93-607A-4F46-A28A-6B14047D3984}" presName="parentLin" presStyleCnt="0"/>
      <dgm:spPr/>
    </dgm:pt>
    <dgm:pt modelId="{CB02F0E0-4A65-4A06-89B1-35EFF7F0224C}" type="pres">
      <dgm:prSet presAssocID="{993C4C93-607A-4F46-A28A-6B14047D3984}" presName="parentLeftMargin" presStyleLbl="node1" presStyleIdx="0" presStyleCnt="3"/>
      <dgm:spPr/>
    </dgm:pt>
    <dgm:pt modelId="{F13191A2-FC2E-4FF7-B2E0-E0727923556B}" type="pres">
      <dgm:prSet presAssocID="{993C4C93-607A-4F46-A28A-6B14047D39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A47A03-4916-4062-A53D-8646A69AAB9D}" type="pres">
      <dgm:prSet presAssocID="{993C4C93-607A-4F46-A28A-6B14047D3984}" presName="negativeSpace" presStyleCnt="0"/>
      <dgm:spPr/>
    </dgm:pt>
    <dgm:pt modelId="{60D9F1E2-2131-4ADF-9675-DA96A359E279}" type="pres">
      <dgm:prSet presAssocID="{993C4C93-607A-4F46-A28A-6B14047D3984}" presName="childText" presStyleLbl="conFgAcc1" presStyleIdx="1" presStyleCnt="3">
        <dgm:presLayoutVars>
          <dgm:bulletEnabled val="1"/>
        </dgm:presLayoutVars>
      </dgm:prSet>
      <dgm:spPr/>
    </dgm:pt>
    <dgm:pt modelId="{71FBEA68-BA51-427C-B29C-AC33EF6C82C7}" type="pres">
      <dgm:prSet presAssocID="{F6D6B047-A80D-492F-A454-97B1045568FD}" presName="spaceBetweenRectangles" presStyleCnt="0"/>
      <dgm:spPr/>
    </dgm:pt>
    <dgm:pt modelId="{8CBFDE02-E6E6-4C82-87AB-61C7C5DCECA0}" type="pres">
      <dgm:prSet presAssocID="{E3C80A5B-5251-489F-B24B-BD7F0135BD9B}" presName="parentLin" presStyleCnt="0"/>
      <dgm:spPr/>
    </dgm:pt>
    <dgm:pt modelId="{3D8CDC45-A0DD-4E1D-99DD-24C33F837510}" type="pres">
      <dgm:prSet presAssocID="{E3C80A5B-5251-489F-B24B-BD7F0135BD9B}" presName="parentLeftMargin" presStyleLbl="node1" presStyleIdx="1" presStyleCnt="3"/>
      <dgm:spPr/>
    </dgm:pt>
    <dgm:pt modelId="{2BD53C2F-56E2-4CC5-9574-ECECA03AC715}" type="pres">
      <dgm:prSet presAssocID="{E3C80A5B-5251-489F-B24B-BD7F0135BD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0B64C62-D828-4CEA-822C-542B52FA3009}" type="pres">
      <dgm:prSet presAssocID="{E3C80A5B-5251-489F-B24B-BD7F0135BD9B}" presName="negativeSpace" presStyleCnt="0"/>
      <dgm:spPr/>
    </dgm:pt>
    <dgm:pt modelId="{46286C90-E625-43A8-A19E-27B8F1B4F1E7}" type="pres">
      <dgm:prSet presAssocID="{E3C80A5B-5251-489F-B24B-BD7F0135BD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63933B-13BC-4A50-89B4-48E24F1F8D57}" srcId="{EE3D2D46-C4A2-4C35-A4F6-4B5515F115AE}" destId="{E3C80A5B-5251-489F-B24B-BD7F0135BD9B}" srcOrd="2" destOrd="0" parTransId="{CF2FE092-CC79-482F-8804-5D8C974C2BDE}" sibTransId="{49D951FB-1CC3-4410-B42A-0DDCE726FACE}"/>
    <dgm:cxn modelId="{31D0B5E0-92FE-4A85-961B-FF58B37549B8}" type="presOf" srcId="{993C4C93-607A-4F46-A28A-6B14047D3984}" destId="{CB02F0E0-4A65-4A06-89B1-35EFF7F0224C}" srcOrd="0" destOrd="0" presId="urn:microsoft.com/office/officeart/2005/8/layout/list1"/>
    <dgm:cxn modelId="{9D323E9D-FCAC-43B1-897B-01BF56E71E56}" type="presOf" srcId="{993C4C93-607A-4F46-A28A-6B14047D3984}" destId="{F13191A2-FC2E-4FF7-B2E0-E0727923556B}" srcOrd="1" destOrd="0" presId="urn:microsoft.com/office/officeart/2005/8/layout/list1"/>
    <dgm:cxn modelId="{3DB8F29F-3B1F-4B14-96F4-546E33AEB86D}" type="presOf" srcId="{EE3D2D46-C4A2-4C35-A4F6-4B5515F115AE}" destId="{9F848D9F-0036-4CEE-B309-34FE8278EEDB}" srcOrd="0" destOrd="0" presId="urn:microsoft.com/office/officeart/2005/8/layout/list1"/>
    <dgm:cxn modelId="{035807B0-8460-401F-8E4A-63875B7E6C57}" srcId="{EE3D2D46-C4A2-4C35-A4F6-4B5515F115AE}" destId="{65436CBB-27F8-4B4B-BC74-9CF3CF204CB6}" srcOrd="0" destOrd="0" parTransId="{BD3BB812-D098-4421-B2F1-5886049FA32D}" sibTransId="{5B652C58-9309-40EE-AEF3-5B5F72F82A2B}"/>
    <dgm:cxn modelId="{E8BACF57-8C58-4AE1-BCEE-7F85124724C0}" type="presOf" srcId="{65436CBB-27F8-4B4B-BC74-9CF3CF204CB6}" destId="{A2A13C1D-E49E-4D48-A66E-FE436AEFE067}" srcOrd="1" destOrd="0" presId="urn:microsoft.com/office/officeart/2005/8/layout/list1"/>
    <dgm:cxn modelId="{3049951E-98C5-4EFD-BA46-50F577EB0C58}" type="presOf" srcId="{65436CBB-27F8-4B4B-BC74-9CF3CF204CB6}" destId="{76DC0201-70AF-4C2F-B1D4-6D114E9D316E}" srcOrd="0" destOrd="0" presId="urn:microsoft.com/office/officeart/2005/8/layout/list1"/>
    <dgm:cxn modelId="{E061CBCC-D51D-439B-AAF7-7F8D09BF30C9}" type="presOf" srcId="{E3C80A5B-5251-489F-B24B-BD7F0135BD9B}" destId="{3D8CDC45-A0DD-4E1D-99DD-24C33F837510}" srcOrd="0" destOrd="0" presId="urn:microsoft.com/office/officeart/2005/8/layout/list1"/>
    <dgm:cxn modelId="{63477F91-1F14-4A4D-BB82-9AFA2BA3FA05}" type="presOf" srcId="{E3C80A5B-5251-489F-B24B-BD7F0135BD9B}" destId="{2BD53C2F-56E2-4CC5-9574-ECECA03AC715}" srcOrd="1" destOrd="0" presId="urn:microsoft.com/office/officeart/2005/8/layout/list1"/>
    <dgm:cxn modelId="{EF48EBC0-1653-4C4A-B1F4-8B27A4470F70}" srcId="{EE3D2D46-C4A2-4C35-A4F6-4B5515F115AE}" destId="{993C4C93-607A-4F46-A28A-6B14047D3984}" srcOrd="1" destOrd="0" parTransId="{5FEEFC84-8D1F-4827-BA55-3A671FF69380}" sibTransId="{F6D6B047-A80D-492F-A454-97B1045568FD}"/>
    <dgm:cxn modelId="{FF6226E1-BF78-48F3-B259-F874D10CA442}" type="presParOf" srcId="{9F848D9F-0036-4CEE-B309-34FE8278EEDB}" destId="{DF3578B0-8F3B-46A4-914E-0F09903DD321}" srcOrd="0" destOrd="0" presId="urn:microsoft.com/office/officeart/2005/8/layout/list1"/>
    <dgm:cxn modelId="{5198ED41-33BD-4A01-9C32-13193F0E5C16}" type="presParOf" srcId="{DF3578B0-8F3B-46A4-914E-0F09903DD321}" destId="{76DC0201-70AF-4C2F-B1D4-6D114E9D316E}" srcOrd="0" destOrd="0" presId="urn:microsoft.com/office/officeart/2005/8/layout/list1"/>
    <dgm:cxn modelId="{7B8636AE-5A0D-4F4A-A309-765F7108DD82}" type="presParOf" srcId="{DF3578B0-8F3B-46A4-914E-0F09903DD321}" destId="{A2A13C1D-E49E-4D48-A66E-FE436AEFE067}" srcOrd="1" destOrd="0" presId="urn:microsoft.com/office/officeart/2005/8/layout/list1"/>
    <dgm:cxn modelId="{66C8458B-2CCE-4430-BFD4-795BD175DB84}" type="presParOf" srcId="{9F848D9F-0036-4CEE-B309-34FE8278EEDB}" destId="{FD1AD112-04D1-4B09-8059-B6659550E498}" srcOrd="1" destOrd="0" presId="urn:microsoft.com/office/officeart/2005/8/layout/list1"/>
    <dgm:cxn modelId="{69E29878-F3A8-4D74-984B-18FD9E09840E}" type="presParOf" srcId="{9F848D9F-0036-4CEE-B309-34FE8278EEDB}" destId="{9512BC8A-A2A0-4963-B64B-A7703D18FD35}" srcOrd="2" destOrd="0" presId="urn:microsoft.com/office/officeart/2005/8/layout/list1"/>
    <dgm:cxn modelId="{73E284F4-D539-4901-A874-ECEABFF1EA2B}" type="presParOf" srcId="{9F848D9F-0036-4CEE-B309-34FE8278EEDB}" destId="{50391DBD-CCB5-4E22-AC7B-50BCC017D083}" srcOrd="3" destOrd="0" presId="urn:microsoft.com/office/officeart/2005/8/layout/list1"/>
    <dgm:cxn modelId="{E633073C-E93E-48C0-B3B2-88D338A4D617}" type="presParOf" srcId="{9F848D9F-0036-4CEE-B309-34FE8278EEDB}" destId="{20F1C68F-AC94-4112-9880-597AC2D6F7FD}" srcOrd="4" destOrd="0" presId="urn:microsoft.com/office/officeart/2005/8/layout/list1"/>
    <dgm:cxn modelId="{5DF65C5D-AD4B-4C51-B11B-4B311A58E666}" type="presParOf" srcId="{20F1C68F-AC94-4112-9880-597AC2D6F7FD}" destId="{CB02F0E0-4A65-4A06-89B1-35EFF7F0224C}" srcOrd="0" destOrd="0" presId="urn:microsoft.com/office/officeart/2005/8/layout/list1"/>
    <dgm:cxn modelId="{B3FC2ACE-07DF-4B9C-9517-F00FA793791F}" type="presParOf" srcId="{20F1C68F-AC94-4112-9880-597AC2D6F7FD}" destId="{F13191A2-FC2E-4FF7-B2E0-E0727923556B}" srcOrd="1" destOrd="0" presId="urn:microsoft.com/office/officeart/2005/8/layout/list1"/>
    <dgm:cxn modelId="{20DB2E20-D1D9-4608-9736-7D960D4B150D}" type="presParOf" srcId="{9F848D9F-0036-4CEE-B309-34FE8278EEDB}" destId="{4AA47A03-4916-4062-A53D-8646A69AAB9D}" srcOrd="5" destOrd="0" presId="urn:microsoft.com/office/officeart/2005/8/layout/list1"/>
    <dgm:cxn modelId="{3684601D-A341-4829-BF61-1740B94E4333}" type="presParOf" srcId="{9F848D9F-0036-4CEE-B309-34FE8278EEDB}" destId="{60D9F1E2-2131-4ADF-9675-DA96A359E279}" srcOrd="6" destOrd="0" presId="urn:microsoft.com/office/officeart/2005/8/layout/list1"/>
    <dgm:cxn modelId="{DE6F7A5F-6A18-49AC-9D39-5C2B0415B114}" type="presParOf" srcId="{9F848D9F-0036-4CEE-B309-34FE8278EEDB}" destId="{71FBEA68-BA51-427C-B29C-AC33EF6C82C7}" srcOrd="7" destOrd="0" presId="urn:microsoft.com/office/officeart/2005/8/layout/list1"/>
    <dgm:cxn modelId="{EA9A7057-1BDC-437A-86A7-E61A59A0A9CE}" type="presParOf" srcId="{9F848D9F-0036-4CEE-B309-34FE8278EEDB}" destId="{8CBFDE02-E6E6-4C82-87AB-61C7C5DCECA0}" srcOrd="8" destOrd="0" presId="urn:microsoft.com/office/officeart/2005/8/layout/list1"/>
    <dgm:cxn modelId="{4C84C0CA-72C7-415B-ADDD-A8A28EE6DB5F}" type="presParOf" srcId="{8CBFDE02-E6E6-4C82-87AB-61C7C5DCECA0}" destId="{3D8CDC45-A0DD-4E1D-99DD-24C33F837510}" srcOrd="0" destOrd="0" presId="urn:microsoft.com/office/officeart/2005/8/layout/list1"/>
    <dgm:cxn modelId="{BB45AF01-7C24-43B7-8DE7-409579A7C558}" type="presParOf" srcId="{8CBFDE02-E6E6-4C82-87AB-61C7C5DCECA0}" destId="{2BD53C2F-56E2-4CC5-9574-ECECA03AC715}" srcOrd="1" destOrd="0" presId="urn:microsoft.com/office/officeart/2005/8/layout/list1"/>
    <dgm:cxn modelId="{52B6133D-AEFA-45E8-AAEB-A651DCAABFC5}" type="presParOf" srcId="{9F848D9F-0036-4CEE-B309-34FE8278EEDB}" destId="{70B64C62-D828-4CEA-822C-542B52FA3009}" srcOrd="9" destOrd="0" presId="urn:microsoft.com/office/officeart/2005/8/layout/list1"/>
    <dgm:cxn modelId="{6AA9FAE8-192C-4851-9003-80FC8E5B846A}" type="presParOf" srcId="{9F848D9F-0036-4CEE-B309-34FE8278EEDB}" destId="{46286C90-E625-43A8-A19E-27B8F1B4F1E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54320-4E40-405C-AADF-1FD4EB8142C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A361DA-E5E9-4512-BC81-40FE15475D83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话说简单</a:t>
          </a:r>
        </a:p>
      </dgm:t>
    </dgm:pt>
    <dgm:pt modelId="{E9F24A42-47DA-4853-ABF7-FDB6F9533437}" type="par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0077F7DF-D689-4F4A-9D9E-DA8D5A1D9458}" type="sib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55C0B88D-74C4-4A23-A9F4-5A74C534F5CC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明确认识</a:t>
          </a:r>
        </a:p>
      </dgm:t>
    </dgm:pt>
    <dgm:pt modelId="{5C6DB403-6304-447F-84EE-E8A3D33E354D}" type="par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E0E00431-CD10-4CEB-A92C-7EED3888991A}" type="sib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8617CB2A-BC2D-42FC-A101-A749FD970186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简约四策略</a:t>
          </a:r>
        </a:p>
      </dgm:t>
    </dgm:pt>
    <dgm:pt modelId="{05C0A65B-94C7-47F1-A53C-E594C9169023}" type="par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C49756A0-A142-4631-B907-3694474598D5}" type="sib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5B2BD95F-DB17-4EB4-AE4B-6DCA67015D46}" type="pres">
      <dgm:prSet presAssocID="{13454320-4E40-405C-AADF-1FD4EB8142C5}" presName="Name0" presStyleCnt="0">
        <dgm:presLayoutVars>
          <dgm:chMax val="7"/>
          <dgm:chPref val="7"/>
          <dgm:dir/>
        </dgm:presLayoutVars>
      </dgm:prSet>
      <dgm:spPr/>
    </dgm:pt>
    <dgm:pt modelId="{633F9087-3BC6-490C-B781-4431D7792B06}" type="pres">
      <dgm:prSet presAssocID="{13454320-4E40-405C-AADF-1FD4EB8142C5}" presName="Name1" presStyleCnt="0"/>
      <dgm:spPr/>
    </dgm:pt>
    <dgm:pt modelId="{6CA59CBF-3850-4EDF-9C4F-5B6C4811125A}" type="pres">
      <dgm:prSet presAssocID="{13454320-4E40-405C-AADF-1FD4EB8142C5}" presName="cycle" presStyleCnt="0"/>
      <dgm:spPr/>
    </dgm:pt>
    <dgm:pt modelId="{027B14D0-EF2A-4D0C-BC86-909BB0CD5D41}" type="pres">
      <dgm:prSet presAssocID="{13454320-4E40-405C-AADF-1FD4EB8142C5}" presName="srcNode" presStyleLbl="node1" presStyleIdx="0" presStyleCnt="3"/>
      <dgm:spPr/>
    </dgm:pt>
    <dgm:pt modelId="{6E425878-6218-4960-B6AA-E5EF8CD203D5}" type="pres">
      <dgm:prSet presAssocID="{13454320-4E40-405C-AADF-1FD4EB8142C5}" presName="conn" presStyleLbl="parChTrans1D2" presStyleIdx="0" presStyleCnt="1"/>
      <dgm:spPr/>
    </dgm:pt>
    <dgm:pt modelId="{720CA183-E688-4290-BAC3-D6CD7730151D}" type="pres">
      <dgm:prSet presAssocID="{13454320-4E40-405C-AADF-1FD4EB8142C5}" presName="extraNode" presStyleLbl="node1" presStyleIdx="0" presStyleCnt="3"/>
      <dgm:spPr/>
    </dgm:pt>
    <dgm:pt modelId="{F9E3AABD-66D3-4ACC-A4ED-AD2DB8536401}" type="pres">
      <dgm:prSet presAssocID="{13454320-4E40-405C-AADF-1FD4EB8142C5}" presName="dstNode" presStyleLbl="node1" presStyleIdx="0" presStyleCnt="3"/>
      <dgm:spPr/>
    </dgm:pt>
    <dgm:pt modelId="{E65663C3-5A87-4692-8CDC-BB9C5F28CFA0}" type="pres">
      <dgm:prSet presAssocID="{84A361DA-E5E9-4512-BC81-40FE15475D83}" presName="text_1" presStyleLbl="node1" presStyleIdx="0" presStyleCnt="3">
        <dgm:presLayoutVars>
          <dgm:bulletEnabled val="1"/>
        </dgm:presLayoutVars>
      </dgm:prSet>
      <dgm:spPr/>
    </dgm:pt>
    <dgm:pt modelId="{0637EF17-F6AC-4448-B362-3514898B4EF3}" type="pres">
      <dgm:prSet presAssocID="{84A361DA-E5E9-4512-BC81-40FE15475D83}" presName="accent_1" presStyleCnt="0"/>
      <dgm:spPr/>
    </dgm:pt>
    <dgm:pt modelId="{BFF9FE5F-7A51-4106-8D35-9B290B39AF21}" type="pres">
      <dgm:prSet presAssocID="{84A361DA-E5E9-4512-BC81-40FE15475D83}" presName="accentRepeatNode" presStyleLbl="solidFgAcc1" presStyleIdx="0" presStyleCnt="3"/>
      <dgm:spPr/>
    </dgm:pt>
    <dgm:pt modelId="{79C649F2-F277-480C-A7E5-5A9B2072DC1D}" type="pres">
      <dgm:prSet presAssocID="{55C0B88D-74C4-4A23-A9F4-5A74C534F5CC}" presName="text_2" presStyleLbl="node1" presStyleIdx="1" presStyleCnt="3">
        <dgm:presLayoutVars>
          <dgm:bulletEnabled val="1"/>
        </dgm:presLayoutVars>
      </dgm:prSet>
      <dgm:spPr/>
    </dgm:pt>
    <dgm:pt modelId="{8B1C93B1-5DD9-4838-A1B4-F5BA4A33C0B7}" type="pres">
      <dgm:prSet presAssocID="{55C0B88D-74C4-4A23-A9F4-5A74C534F5CC}" presName="accent_2" presStyleCnt="0"/>
      <dgm:spPr/>
    </dgm:pt>
    <dgm:pt modelId="{A03240BF-35BE-4029-83A0-D5B66CA576D6}" type="pres">
      <dgm:prSet presAssocID="{55C0B88D-74C4-4A23-A9F4-5A74C534F5CC}" presName="accentRepeatNode" presStyleLbl="solidFgAcc1" presStyleIdx="1" presStyleCnt="3"/>
      <dgm:spPr/>
    </dgm:pt>
    <dgm:pt modelId="{1A425BA9-C831-4DE3-AAEC-6A6BCD7FD08A}" type="pres">
      <dgm:prSet presAssocID="{8617CB2A-BC2D-42FC-A101-A749FD970186}" presName="text_3" presStyleLbl="node1" presStyleIdx="2" presStyleCnt="3">
        <dgm:presLayoutVars>
          <dgm:bulletEnabled val="1"/>
        </dgm:presLayoutVars>
      </dgm:prSet>
      <dgm:spPr/>
    </dgm:pt>
    <dgm:pt modelId="{E66746A1-2313-46F2-9A4F-161FFC667B31}" type="pres">
      <dgm:prSet presAssocID="{8617CB2A-BC2D-42FC-A101-A749FD970186}" presName="accent_3" presStyleCnt="0"/>
      <dgm:spPr/>
    </dgm:pt>
    <dgm:pt modelId="{89448BD6-B47D-40DF-B364-2A9B7D6F9CC6}" type="pres">
      <dgm:prSet presAssocID="{8617CB2A-BC2D-42FC-A101-A749FD970186}" presName="accentRepeatNode" presStyleLbl="solidFgAcc1" presStyleIdx="2" presStyleCnt="3"/>
      <dgm:spPr/>
    </dgm:pt>
  </dgm:ptLst>
  <dgm:cxnLst>
    <dgm:cxn modelId="{BD3329E9-8223-4257-B41B-3E403BC3886A}" type="presOf" srcId="{55C0B88D-74C4-4A23-A9F4-5A74C534F5CC}" destId="{79C649F2-F277-480C-A7E5-5A9B2072DC1D}" srcOrd="0" destOrd="0" presId="urn:microsoft.com/office/officeart/2008/layout/VerticalCurvedList"/>
    <dgm:cxn modelId="{F59FF9FE-2C2B-4BB0-9C59-434B7B947D09}" srcId="{13454320-4E40-405C-AADF-1FD4EB8142C5}" destId="{55C0B88D-74C4-4A23-A9F4-5A74C534F5CC}" srcOrd="1" destOrd="0" parTransId="{5C6DB403-6304-447F-84EE-E8A3D33E354D}" sibTransId="{E0E00431-CD10-4CEB-A92C-7EED3888991A}"/>
    <dgm:cxn modelId="{E1E33F93-D0D8-4291-A01F-9E78FCD761AD}" type="presOf" srcId="{84A361DA-E5E9-4512-BC81-40FE15475D83}" destId="{E65663C3-5A87-4692-8CDC-BB9C5F28CFA0}" srcOrd="0" destOrd="0" presId="urn:microsoft.com/office/officeart/2008/layout/VerticalCurvedList"/>
    <dgm:cxn modelId="{02B0E1B5-E53C-4026-96A4-AA64C22BBD04}" srcId="{13454320-4E40-405C-AADF-1FD4EB8142C5}" destId="{84A361DA-E5E9-4512-BC81-40FE15475D83}" srcOrd="0" destOrd="0" parTransId="{E9F24A42-47DA-4853-ABF7-FDB6F9533437}" sibTransId="{0077F7DF-D689-4F4A-9D9E-DA8D5A1D9458}"/>
    <dgm:cxn modelId="{85EC5F81-943F-476B-9AF2-A3A53F43FE90}" srcId="{13454320-4E40-405C-AADF-1FD4EB8142C5}" destId="{8617CB2A-BC2D-42FC-A101-A749FD970186}" srcOrd="2" destOrd="0" parTransId="{05C0A65B-94C7-47F1-A53C-E594C9169023}" sibTransId="{C49756A0-A142-4631-B907-3694474598D5}"/>
    <dgm:cxn modelId="{D8BD5AF3-9B6A-4B02-BC9A-EAD793C26E1C}" type="presOf" srcId="{0077F7DF-D689-4F4A-9D9E-DA8D5A1D9458}" destId="{6E425878-6218-4960-B6AA-E5EF8CD203D5}" srcOrd="0" destOrd="0" presId="urn:microsoft.com/office/officeart/2008/layout/VerticalCurvedList"/>
    <dgm:cxn modelId="{FB0A2DCB-C5AB-4D37-8FE0-270E59DEA67A}" type="presOf" srcId="{8617CB2A-BC2D-42FC-A101-A749FD970186}" destId="{1A425BA9-C831-4DE3-AAEC-6A6BCD7FD08A}" srcOrd="0" destOrd="0" presId="urn:microsoft.com/office/officeart/2008/layout/VerticalCurvedList"/>
    <dgm:cxn modelId="{52329F28-4684-4CFF-A86B-F70971F873D2}" type="presOf" srcId="{13454320-4E40-405C-AADF-1FD4EB8142C5}" destId="{5B2BD95F-DB17-4EB4-AE4B-6DCA67015D46}" srcOrd="0" destOrd="0" presId="urn:microsoft.com/office/officeart/2008/layout/VerticalCurvedList"/>
    <dgm:cxn modelId="{535D0875-80E8-4E6E-9EF9-A61349BED2F6}" type="presParOf" srcId="{5B2BD95F-DB17-4EB4-AE4B-6DCA67015D46}" destId="{633F9087-3BC6-490C-B781-4431D7792B06}" srcOrd="0" destOrd="0" presId="urn:microsoft.com/office/officeart/2008/layout/VerticalCurvedList"/>
    <dgm:cxn modelId="{240290C2-088D-4DE7-BD5E-EDAC40998FE2}" type="presParOf" srcId="{633F9087-3BC6-490C-B781-4431D7792B06}" destId="{6CA59CBF-3850-4EDF-9C4F-5B6C4811125A}" srcOrd="0" destOrd="0" presId="urn:microsoft.com/office/officeart/2008/layout/VerticalCurvedList"/>
    <dgm:cxn modelId="{CADD7837-AC21-4294-9C35-63257426119E}" type="presParOf" srcId="{6CA59CBF-3850-4EDF-9C4F-5B6C4811125A}" destId="{027B14D0-EF2A-4D0C-BC86-909BB0CD5D41}" srcOrd="0" destOrd="0" presId="urn:microsoft.com/office/officeart/2008/layout/VerticalCurvedList"/>
    <dgm:cxn modelId="{FADBB6D7-6EF1-49FA-A0FB-0F16816C60B7}" type="presParOf" srcId="{6CA59CBF-3850-4EDF-9C4F-5B6C4811125A}" destId="{6E425878-6218-4960-B6AA-E5EF8CD203D5}" srcOrd="1" destOrd="0" presId="urn:microsoft.com/office/officeart/2008/layout/VerticalCurvedList"/>
    <dgm:cxn modelId="{14040855-0A5F-4F78-9C8E-A1219E56282E}" type="presParOf" srcId="{6CA59CBF-3850-4EDF-9C4F-5B6C4811125A}" destId="{720CA183-E688-4290-BAC3-D6CD7730151D}" srcOrd="2" destOrd="0" presId="urn:microsoft.com/office/officeart/2008/layout/VerticalCurvedList"/>
    <dgm:cxn modelId="{CE97F79F-946D-429A-B925-E01D5D024D47}" type="presParOf" srcId="{6CA59CBF-3850-4EDF-9C4F-5B6C4811125A}" destId="{F9E3AABD-66D3-4ACC-A4ED-AD2DB8536401}" srcOrd="3" destOrd="0" presId="urn:microsoft.com/office/officeart/2008/layout/VerticalCurvedList"/>
    <dgm:cxn modelId="{82B3CFE4-6DFA-48BD-B8C4-A99055104259}" type="presParOf" srcId="{633F9087-3BC6-490C-B781-4431D7792B06}" destId="{E65663C3-5A87-4692-8CDC-BB9C5F28CFA0}" srcOrd="1" destOrd="0" presId="urn:microsoft.com/office/officeart/2008/layout/VerticalCurvedList"/>
    <dgm:cxn modelId="{1CC9839C-20F1-4C46-96F5-0450709B0745}" type="presParOf" srcId="{633F9087-3BC6-490C-B781-4431D7792B06}" destId="{0637EF17-F6AC-4448-B362-3514898B4EF3}" srcOrd="2" destOrd="0" presId="urn:microsoft.com/office/officeart/2008/layout/VerticalCurvedList"/>
    <dgm:cxn modelId="{D77CEAEE-4860-4EBB-8EC0-1A659AE9E11A}" type="presParOf" srcId="{0637EF17-F6AC-4448-B362-3514898B4EF3}" destId="{BFF9FE5F-7A51-4106-8D35-9B290B39AF21}" srcOrd="0" destOrd="0" presId="urn:microsoft.com/office/officeart/2008/layout/VerticalCurvedList"/>
    <dgm:cxn modelId="{D11254D0-E153-4019-ABC5-FBD9E0491670}" type="presParOf" srcId="{633F9087-3BC6-490C-B781-4431D7792B06}" destId="{79C649F2-F277-480C-A7E5-5A9B2072DC1D}" srcOrd="3" destOrd="0" presId="urn:microsoft.com/office/officeart/2008/layout/VerticalCurvedList"/>
    <dgm:cxn modelId="{39543A6C-2220-4752-848C-B95D724BB681}" type="presParOf" srcId="{633F9087-3BC6-490C-B781-4431D7792B06}" destId="{8B1C93B1-5DD9-4838-A1B4-F5BA4A33C0B7}" srcOrd="4" destOrd="0" presId="urn:microsoft.com/office/officeart/2008/layout/VerticalCurvedList"/>
    <dgm:cxn modelId="{806D3657-1CF6-440F-A51B-F903D44D344A}" type="presParOf" srcId="{8B1C93B1-5DD9-4838-A1B4-F5BA4A33C0B7}" destId="{A03240BF-35BE-4029-83A0-D5B66CA576D6}" srcOrd="0" destOrd="0" presId="urn:microsoft.com/office/officeart/2008/layout/VerticalCurvedList"/>
    <dgm:cxn modelId="{CEFB217F-36EB-404A-9380-00A4FF2C78A9}" type="presParOf" srcId="{633F9087-3BC6-490C-B781-4431D7792B06}" destId="{1A425BA9-C831-4DE3-AAEC-6A6BCD7FD08A}" srcOrd="5" destOrd="0" presId="urn:microsoft.com/office/officeart/2008/layout/VerticalCurvedList"/>
    <dgm:cxn modelId="{9984B82D-C926-4029-9210-E39357078BFB}" type="presParOf" srcId="{633F9087-3BC6-490C-B781-4431D7792B06}" destId="{E66746A1-2313-46F2-9A4F-161FFC667B31}" srcOrd="6" destOrd="0" presId="urn:microsoft.com/office/officeart/2008/layout/VerticalCurvedList"/>
    <dgm:cxn modelId="{21ECCA4E-412E-463C-884A-5100116CF645}" type="presParOf" srcId="{E66746A1-2313-46F2-9A4F-161FFC667B31}" destId="{89448BD6-B47D-40DF-B364-2A9B7D6F9C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454320-4E40-405C-AADF-1FD4EB8142C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A361DA-E5E9-4512-BC81-40FE15475D83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话说简单</a:t>
          </a:r>
        </a:p>
      </dgm:t>
    </dgm:pt>
    <dgm:pt modelId="{E9F24A42-47DA-4853-ABF7-FDB6F9533437}" type="par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0077F7DF-D689-4F4A-9D9E-DA8D5A1D9458}" type="sib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55C0B88D-74C4-4A23-A9F4-5A74C534F5CC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明确认识</a:t>
          </a:r>
        </a:p>
      </dgm:t>
    </dgm:pt>
    <dgm:pt modelId="{5C6DB403-6304-447F-84EE-E8A3D33E354D}" type="par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E0E00431-CD10-4CEB-A92C-7EED3888991A}" type="sib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8617CB2A-BC2D-42FC-A101-A749FD970186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简约四策略</a:t>
          </a:r>
        </a:p>
      </dgm:t>
    </dgm:pt>
    <dgm:pt modelId="{05C0A65B-94C7-47F1-A53C-E594C9169023}" type="par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C49756A0-A142-4631-B907-3694474598D5}" type="sib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5B2BD95F-DB17-4EB4-AE4B-6DCA67015D46}" type="pres">
      <dgm:prSet presAssocID="{13454320-4E40-405C-AADF-1FD4EB8142C5}" presName="Name0" presStyleCnt="0">
        <dgm:presLayoutVars>
          <dgm:chMax val="7"/>
          <dgm:chPref val="7"/>
          <dgm:dir/>
        </dgm:presLayoutVars>
      </dgm:prSet>
      <dgm:spPr/>
    </dgm:pt>
    <dgm:pt modelId="{633F9087-3BC6-490C-B781-4431D7792B06}" type="pres">
      <dgm:prSet presAssocID="{13454320-4E40-405C-AADF-1FD4EB8142C5}" presName="Name1" presStyleCnt="0"/>
      <dgm:spPr/>
    </dgm:pt>
    <dgm:pt modelId="{6CA59CBF-3850-4EDF-9C4F-5B6C4811125A}" type="pres">
      <dgm:prSet presAssocID="{13454320-4E40-405C-AADF-1FD4EB8142C5}" presName="cycle" presStyleCnt="0"/>
      <dgm:spPr/>
    </dgm:pt>
    <dgm:pt modelId="{027B14D0-EF2A-4D0C-BC86-909BB0CD5D41}" type="pres">
      <dgm:prSet presAssocID="{13454320-4E40-405C-AADF-1FD4EB8142C5}" presName="srcNode" presStyleLbl="node1" presStyleIdx="0" presStyleCnt="3"/>
      <dgm:spPr/>
    </dgm:pt>
    <dgm:pt modelId="{6E425878-6218-4960-B6AA-E5EF8CD203D5}" type="pres">
      <dgm:prSet presAssocID="{13454320-4E40-405C-AADF-1FD4EB8142C5}" presName="conn" presStyleLbl="parChTrans1D2" presStyleIdx="0" presStyleCnt="1"/>
      <dgm:spPr/>
    </dgm:pt>
    <dgm:pt modelId="{720CA183-E688-4290-BAC3-D6CD7730151D}" type="pres">
      <dgm:prSet presAssocID="{13454320-4E40-405C-AADF-1FD4EB8142C5}" presName="extraNode" presStyleLbl="node1" presStyleIdx="0" presStyleCnt="3"/>
      <dgm:spPr/>
    </dgm:pt>
    <dgm:pt modelId="{F9E3AABD-66D3-4ACC-A4ED-AD2DB8536401}" type="pres">
      <dgm:prSet presAssocID="{13454320-4E40-405C-AADF-1FD4EB8142C5}" presName="dstNode" presStyleLbl="node1" presStyleIdx="0" presStyleCnt="3"/>
      <dgm:spPr/>
    </dgm:pt>
    <dgm:pt modelId="{E65663C3-5A87-4692-8CDC-BB9C5F28CFA0}" type="pres">
      <dgm:prSet presAssocID="{84A361DA-E5E9-4512-BC81-40FE15475D83}" presName="text_1" presStyleLbl="node1" presStyleIdx="0" presStyleCnt="3">
        <dgm:presLayoutVars>
          <dgm:bulletEnabled val="1"/>
        </dgm:presLayoutVars>
      </dgm:prSet>
      <dgm:spPr/>
    </dgm:pt>
    <dgm:pt modelId="{0637EF17-F6AC-4448-B362-3514898B4EF3}" type="pres">
      <dgm:prSet presAssocID="{84A361DA-E5E9-4512-BC81-40FE15475D83}" presName="accent_1" presStyleCnt="0"/>
      <dgm:spPr/>
    </dgm:pt>
    <dgm:pt modelId="{BFF9FE5F-7A51-4106-8D35-9B290B39AF21}" type="pres">
      <dgm:prSet presAssocID="{84A361DA-E5E9-4512-BC81-40FE15475D83}" presName="accentRepeatNode" presStyleLbl="solidFgAcc1" presStyleIdx="0" presStyleCnt="3"/>
      <dgm:spPr/>
    </dgm:pt>
    <dgm:pt modelId="{79C649F2-F277-480C-A7E5-5A9B2072DC1D}" type="pres">
      <dgm:prSet presAssocID="{55C0B88D-74C4-4A23-A9F4-5A74C534F5CC}" presName="text_2" presStyleLbl="node1" presStyleIdx="1" presStyleCnt="3">
        <dgm:presLayoutVars>
          <dgm:bulletEnabled val="1"/>
        </dgm:presLayoutVars>
      </dgm:prSet>
      <dgm:spPr/>
    </dgm:pt>
    <dgm:pt modelId="{8B1C93B1-5DD9-4838-A1B4-F5BA4A33C0B7}" type="pres">
      <dgm:prSet presAssocID="{55C0B88D-74C4-4A23-A9F4-5A74C534F5CC}" presName="accent_2" presStyleCnt="0"/>
      <dgm:spPr/>
    </dgm:pt>
    <dgm:pt modelId="{A03240BF-35BE-4029-83A0-D5B66CA576D6}" type="pres">
      <dgm:prSet presAssocID="{55C0B88D-74C4-4A23-A9F4-5A74C534F5CC}" presName="accentRepeatNode" presStyleLbl="solidFgAcc1" presStyleIdx="1" presStyleCnt="3"/>
      <dgm:spPr/>
    </dgm:pt>
    <dgm:pt modelId="{1A425BA9-C831-4DE3-AAEC-6A6BCD7FD08A}" type="pres">
      <dgm:prSet presAssocID="{8617CB2A-BC2D-42FC-A101-A749FD970186}" presName="text_3" presStyleLbl="node1" presStyleIdx="2" presStyleCnt="3">
        <dgm:presLayoutVars>
          <dgm:bulletEnabled val="1"/>
        </dgm:presLayoutVars>
      </dgm:prSet>
      <dgm:spPr/>
    </dgm:pt>
    <dgm:pt modelId="{E66746A1-2313-46F2-9A4F-161FFC667B31}" type="pres">
      <dgm:prSet presAssocID="{8617CB2A-BC2D-42FC-A101-A749FD970186}" presName="accent_3" presStyleCnt="0"/>
      <dgm:spPr/>
    </dgm:pt>
    <dgm:pt modelId="{89448BD6-B47D-40DF-B364-2A9B7D6F9CC6}" type="pres">
      <dgm:prSet presAssocID="{8617CB2A-BC2D-42FC-A101-A749FD970186}" presName="accentRepeatNode" presStyleLbl="solidFgAcc1" presStyleIdx="2" presStyleCnt="3"/>
      <dgm:spPr/>
    </dgm:pt>
  </dgm:ptLst>
  <dgm:cxnLst>
    <dgm:cxn modelId="{BD3329E9-8223-4257-B41B-3E403BC3886A}" type="presOf" srcId="{55C0B88D-74C4-4A23-A9F4-5A74C534F5CC}" destId="{79C649F2-F277-480C-A7E5-5A9B2072DC1D}" srcOrd="0" destOrd="0" presId="urn:microsoft.com/office/officeart/2008/layout/VerticalCurvedList"/>
    <dgm:cxn modelId="{F59FF9FE-2C2B-4BB0-9C59-434B7B947D09}" srcId="{13454320-4E40-405C-AADF-1FD4EB8142C5}" destId="{55C0B88D-74C4-4A23-A9F4-5A74C534F5CC}" srcOrd="1" destOrd="0" parTransId="{5C6DB403-6304-447F-84EE-E8A3D33E354D}" sibTransId="{E0E00431-CD10-4CEB-A92C-7EED3888991A}"/>
    <dgm:cxn modelId="{E1E33F93-D0D8-4291-A01F-9E78FCD761AD}" type="presOf" srcId="{84A361DA-E5E9-4512-BC81-40FE15475D83}" destId="{E65663C3-5A87-4692-8CDC-BB9C5F28CFA0}" srcOrd="0" destOrd="0" presId="urn:microsoft.com/office/officeart/2008/layout/VerticalCurvedList"/>
    <dgm:cxn modelId="{02B0E1B5-E53C-4026-96A4-AA64C22BBD04}" srcId="{13454320-4E40-405C-AADF-1FD4EB8142C5}" destId="{84A361DA-E5E9-4512-BC81-40FE15475D83}" srcOrd="0" destOrd="0" parTransId="{E9F24A42-47DA-4853-ABF7-FDB6F9533437}" sibTransId="{0077F7DF-D689-4F4A-9D9E-DA8D5A1D9458}"/>
    <dgm:cxn modelId="{85EC5F81-943F-476B-9AF2-A3A53F43FE90}" srcId="{13454320-4E40-405C-AADF-1FD4EB8142C5}" destId="{8617CB2A-BC2D-42FC-A101-A749FD970186}" srcOrd="2" destOrd="0" parTransId="{05C0A65B-94C7-47F1-A53C-E594C9169023}" sibTransId="{C49756A0-A142-4631-B907-3694474598D5}"/>
    <dgm:cxn modelId="{D8BD5AF3-9B6A-4B02-BC9A-EAD793C26E1C}" type="presOf" srcId="{0077F7DF-D689-4F4A-9D9E-DA8D5A1D9458}" destId="{6E425878-6218-4960-B6AA-E5EF8CD203D5}" srcOrd="0" destOrd="0" presId="urn:microsoft.com/office/officeart/2008/layout/VerticalCurvedList"/>
    <dgm:cxn modelId="{FB0A2DCB-C5AB-4D37-8FE0-270E59DEA67A}" type="presOf" srcId="{8617CB2A-BC2D-42FC-A101-A749FD970186}" destId="{1A425BA9-C831-4DE3-AAEC-6A6BCD7FD08A}" srcOrd="0" destOrd="0" presId="urn:microsoft.com/office/officeart/2008/layout/VerticalCurvedList"/>
    <dgm:cxn modelId="{52329F28-4684-4CFF-A86B-F70971F873D2}" type="presOf" srcId="{13454320-4E40-405C-AADF-1FD4EB8142C5}" destId="{5B2BD95F-DB17-4EB4-AE4B-6DCA67015D46}" srcOrd="0" destOrd="0" presId="urn:microsoft.com/office/officeart/2008/layout/VerticalCurvedList"/>
    <dgm:cxn modelId="{535D0875-80E8-4E6E-9EF9-A61349BED2F6}" type="presParOf" srcId="{5B2BD95F-DB17-4EB4-AE4B-6DCA67015D46}" destId="{633F9087-3BC6-490C-B781-4431D7792B06}" srcOrd="0" destOrd="0" presId="urn:microsoft.com/office/officeart/2008/layout/VerticalCurvedList"/>
    <dgm:cxn modelId="{240290C2-088D-4DE7-BD5E-EDAC40998FE2}" type="presParOf" srcId="{633F9087-3BC6-490C-B781-4431D7792B06}" destId="{6CA59CBF-3850-4EDF-9C4F-5B6C4811125A}" srcOrd="0" destOrd="0" presId="urn:microsoft.com/office/officeart/2008/layout/VerticalCurvedList"/>
    <dgm:cxn modelId="{CADD7837-AC21-4294-9C35-63257426119E}" type="presParOf" srcId="{6CA59CBF-3850-4EDF-9C4F-5B6C4811125A}" destId="{027B14D0-EF2A-4D0C-BC86-909BB0CD5D41}" srcOrd="0" destOrd="0" presId="urn:microsoft.com/office/officeart/2008/layout/VerticalCurvedList"/>
    <dgm:cxn modelId="{FADBB6D7-6EF1-49FA-A0FB-0F16816C60B7}" type="presParOf" srcId="{6CA59CBF-3850-4EDF-9C4F-5B6C4811125A}" destId="{6E425878-6218-4960-B6AA-E5EF8CD203D5}" srcOrd="1" destOrd="0" presId="urn:microsoft.com/office/officeart/2008/layout/VerticalCurvedList"/>
    <dgm:cxn modelId="{14040855-0A5F-4F78-9C8E-A1219E56282E}" type="presParOf" srcId="{6CA59CBF-3850-4EDF-9C4F-5B6C4811125A}" destId="{720CA183-E688-4290-BAC3-D6CD7730151D}" srcOrd="2" destOrd="0" presId="urn:microsoft.com/office/officeart/2008/layout/VerticalCurvedList"/>
    <dgm:cxn modelId="{CE97F79F-946D-429A-B925-E01D5D024D47}" type="presParOf" srcId="{6CA59CBF-3850-4EDF-9C4F-5B6C4811125A}" destId="{F9E3AABD-66D3-4ACC-A4ED-AD2DB8536401}" srcOrd="3" destOrd="0" presId="urn:microsoft.com/office/officeart/2008/layout/VerticalCurvedList"/>
    <dgm:cxn modelId="{82B3CFE4-6DFA-48BD-B8C4-A99055104259}" type="presParOf" srcId="{633F9087-3BC6-490C-B781-4431D7792B06}" destId="{E65663C3-5A87-4692-8CDC-BB9C5F28CFA0}" srcOrd="1" destOrd="0" presId="urn:microsoft.com/office/officeart/2008/layout/VerticalCurvedList"/>
    <dgm:cxn modelId="{1CC9839C-20F1-4C46-96F5-0450709B0745}" type="presParOf" srcId="{633F9087-3BC6-490C-B781-4431D7792B06}" destId="{0637EF17-F6AC-4448-B362-3514898B4EF3}" srcOrd="2" destOrd="0" presId="urn:microsoft.com/office/officeart/2008/layout/VerticalCurvedList"/>
    <dgm:cxn modelId="{D77CEAEE-4860-4EBB-8EC0-1A659AE9E11A}" type="presParOf" srcId="{0637EF17-F6AC-4448-B362-3514898B4EF3}" destId="{BFF9FE5F-7A51-4106-8D35-9B290B39AF21}" srcOrd="0" destOrd="0" presId="urn:microsoft.com/office/officeart/2008/layout/VerticalCurvedList"/>
    <dgm:cxn modelId="{D11254D0-E153-4019-ABC5-FBD9E0491670}" type="presParOf" srcId="{633F9087-3BC6-490C-B781-4431D7792B06}" destId="{79C649F2-F277-480C-A7E5-5A9B2072DC1D}" srcOrd="3" destOrd="0" presId="urn:microsoft.com/office/officeart/2008/layout/VerticalCurvedList"/>
    <dgm:cxn modelId="{39543A6C-2220-4752-848C-B95D724BB681}" type="presParOf" srcId="{633F9087-3BC6-490C-B781-4431D7792B06}" destId="{8B1C93B1-5DD9-4838-A1B4-F5BA4A33C0B7}" srcOrd="4" destOrd="0" presId="urn:microsoft.com/office/officeart/2008/layout/VerticalCurvedList"/>
    <dgm:cxn modelId="{806D3657-1CF6-440F-A51B-F903D44D344A}" type="presParOf" srcId="{8B1C93B1-5DD9-4838-A1B4-F5BA4A33C0B7}" destId="{A03240BF-35BE-4029-83A0-D5B66CA576D6}" srcOrd="0" destOrd="0" presId="urn:microsoft.com/office/officeart/2008/layout/VerticalCurvedList"/>
    <dgm:cxn modelId="{CEFB217F-36EB-404A-9380-00A4FF2C78A9}" type="presParOf" srcId="{633F9087-3BC6-490C-B781-4431D7792B06}" destId="{1A425BA9-C831-4DE3-AAEC-6A6BCD7FD08A}" srcOrd="5" destOrd="0" presId="urn:microsoft.com/office/officeart/2008/layout/VerticalCurvedList"/>
    <dgm:cxn modelId="{9984B82D-C926-4029-9210-E39357078BFB}" type="presParOf" srcId="{633F9087-3BC6-490C-B781-4431D7792B06}" destId="{E66746A1-2313-46F2-9A4F-161FFC667B31}" srcOrd="6" destOrd="0" presId="urn:microsoft.com/office/officeart/2008/layout/VerticalCurvedList"/>
    <dgm:cxn modelId="{21ECCA4E-412E-463C-884A-5100116CF645}" type="presParOf" srcId="{E66746A1-2313-46F2-9A4F-161FFC667B31}" destId="{89448BD6-B47D-40DF-B364-2A9B7D6F9C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9B011-42A9-4609-9C34-FF3F589F78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582D69-6D83-4332-8DA5-09F936CC344C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用户想要什么</a:t>
          </a:r>
        </a:p>
      </dgm:t>
    </dgm:pt>
    <dgm:pt modelId="{07A4C1E0-CAFD-4893-A69F-A1308C7D3608}" type="parTrans" cxnId="{32887AF0-C991-4575-89D8-3084DB0F00F0}">
      <dgm:prSet/>
      <dgm:spPr/>
      <dgm:t>
        <a:bodyPr/>
        <a:lstStyle/>
        <a:p>
          <a:endParaRPr lang="zh-CN" altLang="en-US"/>
        </a:p>
      </dgm:t>
    </dgm:pt>
    <dgm:pt modelId="{072E8469-B33A-40C9-A377-68031F9AF60E}" type="sibTrans" cxnId="{32887AF0-C991-4575-89D8-3084DB0F00F0}">
      <dgm:prSet/>
      <dgm:spPr/>
      <dgm:t>
        <a:bodyPr/>
        <a:lstStyle/>
        <a:p>
          <a:endParaRPr lang="zh-CN" altLang="en-US"/>
        </a:p>
      </dgm:t>
    </dgm:pt>
    <dgm:pt modelId="{327B123F-1A57-407B-8FD2-4452B9FAD5C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用户在做什么</a:t>
          </a:r>
        </a:p>
      </dgm:t>
    </dgm:pt>
    <dgm:pt modelId="{9AF91371-D8C5-4178-A204-2CED6ADC8027}" type="parTrans" cxnId="{B9997A36-E2D4-48AE-ABE0-202D0F15F16B}">
      <dgm:prSet/>
      <dgm:spPr/>
      <dgm:t>
        <a:bodyPr/>
        <a:lstStyle/>
        <a:p>
          <a:endParaRPr lang="zh-CN" altLang="en-US"/>
        </a:p>
      </dgm:t>
    </dgm:pt>
    <dgm:pt modelId="{47CF3A71-643A-422A-B547-5E13626072E2}" type="sibTrans" cxnId="{B9997A36-E2D4-48AE-ABE0-202D0F15F16B}">
      <dgm:prSet/>
      <dgm:spPr/>
      <dgm:t>
        <a:bodyPr/>
        <a:lstStyle/>
        <a:p>
          <a:endParaRPr lang="zh-CN" altLang="en-US"/>
        </a:p>
      </dgm:t>
    </dgm:pt>
    <dgm:pt modelId="{27D4E8D2-1919-43F7-A40B-969E30EA0503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描述用户体验</a:t>
          </a:r>
        </a:p>
      </dgm:t>
    </dgm:pt>
    <dgm:pt modelId="{39A2A296-7FC0-48A4-B747-18D28BCDF652}" type="parTrans" cxnId="{B10D6779-848A-4CBC-AF3B-699D7ABDD3A1}">
      <dgm:prSet/>
      <dgm:spPr/>
      <dgm:t>
        <a:bodyPr/>
        <a:lstStyle/>
        <a:p>
          <a:endParaRPr lang="zh-CN" altLang="en-US"/>
        </a:p>
      </dgm:t>
    </dgm:pt>
    <dgm:pt modelId="{D8149FAE-E4BD-45B9-8126-BA43AA5F63C1}" type="sibTrans" cxnId="{B10D6779-848A-4CBC-AF3B-699D7ABDD3A1}">
      <dgm:prSet/>
      <dgm:spPr/>
      <dgm:t>
        <a:bodyPr/>
        <a:lstStyle/>
        <a:p>
          <a:endParaRPr lang="zh-CN" altLang="en-US"/>
        </a:p>
      </dgm:t>
    </dgm:pt>
    <dgm:pt modelId="{5D6E4399-99A1-45A8-90DB-70BF8DD6EB9B}" type="pres">
      <dgm:prSet presAssocID="{6AD9B011-42A9-4609-9C34-FF3F589F780F}" presName="linear" presStyleCnt="0">
        <dgm:presLayoutVars>
          <dgm:dir/>
          <dgm:animLvl val="lvl"/>
          <dgm:resizeHandles val="exact"/>
        </dgm:presLayoutVars>
      </dgm:prSet>
      <dgm:spPr/>
    </dgm:pt>
    <dgm:pt modelId="{CF2C4436-E597-4559-BF02-C2F5AA43FC9D}" type="pres">
      <dgm:prSet presAssocID="{16582D69-6D83-4332-8DA5-09F936CC344C}" presName="parentLin" presStyleCnt="0"/>
      <dgm:spPr/>
    </dgm:pt>
    <dgm:pt modelId="{7D972B87-F7E1-4508-B463-6B602B72898B}" type="pres">
      <dgm:prSet presAssocID="{16582D69-6D83-4332-8DA5-09F936CC344C}" presName="parentLeftMargin" presStyleLbl="node1" presStyleIdx="0" presStyleCnt="3"/>
      <dgm:spPr/>
    </dgm:pt>
    <dgm:pt modelId="{8FC6A37B-7E7D-4E96-A248-3523C9F43719}" type="pres">
      <dgm:prSet presAssocID="{16582D69-6D83-4332-8DA5-09F936CC34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A823A6-A1ED-491E-A27C-59508519927F}" type="pres">
      <dgm:prSet presAssocID="{16582D69-6D83-4332-8DA5-09F936CC344C}" presName="negativeSpace" presStyleCnt="0"/>
      <dgm:spPr/>
    </dgm:pt>
    <dgm:pt modelId="{20C46A95-4937-4306-8D6B-3A14305FF7B9}" type="pres">
      <dgm:prSet presAssocID="{16582D69-6D83-4332-8DA5-09F936CC344C}" presName="childText" presStyleLbl="conFgAcc1" presStyleIdx="0" presStyleCnt="3">
        <dgm:presLayoutVars>
          <dgm:bulletEnabled val="1"/>
        </dgm:presLayoutVars>
      </dgm:prSet>
      <dgm:spPr/>
    </dgm:pt>
    <dgm:pt modelId="{124961F1-B828-42DC-A7A6-AF4FDE86F7AA}" type="pres">
      <dgm:prSet presAssocID="{072E8469-B33A-40C9-A377-68031F9AF60E}" presName="spaceBetweenRectangles" presStyleCnt="0"/>
      <dgm:spPr/>
    </dgm:pt>
    <dgm:pt modelId="{D6FDE4AF-75C4-4298-8085-B23F14EB9FB5}" type="pres">
      <dgm:prSet presAssocID="{327B123F-1A57-407B-8FD2-4452B9FAD5C2}" presName="parentLin" presStyleCnt="0"/>
      <dgm:spPr/>
    </dgm:pt>
    <dgm:pt modelId="{D849B3D8-461E-4895-8F24-3413D4B3A143}" type="pres">
      <dgm:prSet presAssocID="{327B123F-1A57-407B-8FD2-4452B9FAD5C2}" presName="parentLeftMargin" presStyleLbl="node1" presStyleIdx="0" presStyleCnt="3"/>
      <dgm:spPr/>
    </dgm:pt>
    <dgm:pt modelId="{7DD69242-4772-43D0-A328-F7CB3D0223D6}" type="pres">
      <dgm:prSet presAssocID="{327B123F-1A57-407B-8FD2-4452B9FAD5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144E86F-1347-4EAF-A67D-4328174754F3}" type="pres">
      <dgm:prSet presAssocID="{327B123F-1A57-407B-8FD2-4452B9FAD5C2}" presName="negativeSpace" presStyleCnt="0"/>
      <dgm:spPr/>
    </dgm:pt>
    <dgm:pt modelId="{3802C195-F525-4832-9064-9348EF8F39BA}" type="pres">
      <dgm:prSet presAssocID="{327B123F-1A57-407B-8FD2-4452B9FAD5C2}" presName="childText" presStyleLbl="conFgAcc1" presStyleIdx="1" presStyleCnt="3">
        <dgm:presLayoutVars>
          <dgm:bulletEnabled val="1"/>
        </dgm:presLayoutVars>
      </dgm:prSet>
      <dgm:spPr/>
    </dgm:pt>
    <dgm:pt modelId="{51FC101E-9AD2-47E5-89F6-FC63C1C34680}" type="pres">
      <dgm:prSet presAssocID="{47CF3A71-643A-422A-B547-5E13626072E2}" presName="spaceBetweenRectangles" presStyleCnt="0"/>
      <dgm:spPr/>
    </dgm:pt>
    <dgm:pt modelId="{309ACA7D-BA13-4D65-B6E3-C24DBC1112E1}" type="pres">
      <dgm:prSet presAssocID="{27D4E8D2-1919-43F7-A40B-969E30EA0503}" presName="parentLin" presStyleCnt="0"/>
      <dgm:spPr/>
    </dgm:pt>
    <dgm:pt modelId="{8D52D7E7-F1C1-4A09-9114-437E1FD3104C}" type="pres">
      <dgm:prSet presAssocID="{27D4E8D2-1919-43F7-A40B-969E30EA0503}" presName="parentLeftMargin" presStyleLbl="node1" presStyleIdx="1" presStyleCnt="3"/>
      <dgm:spPr/>
    </dgm:pt>
    <dgm:pt modelId="{AA8EADE1-7429-4B7E-9D1D-BD7BA3F3BB30}" type="pres">
      <dgm:prSet presAssocID="{27D4E8D2-1919-43F7-A40B-969E30EA050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6CA3FF2-7046-4535-9558-50F24AEC62BF}" type="pres">
      <dgm:prSet presAssocID="{27D4E8D2-1919-43F7-A40B-969E30EA0503}" presName="negativeSpace" presStyleCnt="0"/>
      <dgm:spPr/>
    </dgm:pt>
    <dgm:pt modelId="{0B741176-A48C-45BA-972C-C814CBBC4EBF}" type="pres">
      <dgm:prSet presAssocID="{27D4E8D2-1919-43F7-A40B-969E30EA050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B46B199-601B-49E7-AA90-F3FD6F2BF61D}" type="presOf" srcId="{6AD9B011-42A9-4609-9C34-FF3F589F780F}" destId="{5D6E4399-99A1-45A8-90DB-70BF8DD6EB9B}" srcOrd="0" destOrd="0" presId="urn:microsoft.com/office/officeart/2005/8/layout/list1"/>
    <dgm:cxn modelId="{32887AF0-C991-4575-89D8-3084DB0F00F0}" srcId="{6AD9B011-42A9-4609-9C34-FF3F589F780F}" destId="{16582D69-6D83-4332-8DA5-09F936CC344C}" srcOrd="0" destOrd="0" parTransId="{07A4C1E0-CAFD-4893-A69F-A1308C7D3608}" sibTransId="{072E8469-B33A-40C9-A377-68031F9AF60E}"/>
    <dgm:cxn modelId="{B10D6779-848A-4CBC-AF3B-699D7ABDD3A1}" srcId="{6AD9B011-42A9-4609-9C34-FF3F589F780F}" destId="{27D4E8D2-1919-43F7-A40B-969E30EA0503}" srcOrd="2" destOrd="0" parTransId="{39A2A296-7FC0-48A4-B747-18D28BCDF652}" sibTransId="{D8149FAE-E4BD-45B9-8126-BA43AA5F63C1}"/>
    <dgm:cxn modelId="{6464A209-EA20-49E9-B3E1-67A32C861C12}" type="presOf" srcId="{27D4E8D2-1919-43F7-A40B-969E30EA0503}" destId="{8D52D7E7-F1C1-4A09-9114-437E1FD3104C}" srcOrd="0" destOrd="0" presId="urn:microsoft.com/office/officeart/2005/8/layout/list1"/>
    <dgm:cxn modelId="{9911F13F-1FE0-43F3-83A5-97D4DE2317A8}" type="presOf" srcId="{16582D69-6D83-4332-8DA5-09F936CC344C}" destId="{8FC6A37B-7E7D-4E96-A248-3523C9F43719}" srcOrd="1" destOrd="0" presId="urn:microsoft.com/office/officeart/2005/8/layout/list1"/>
    <dgm:cxn modelId="{B9997A36-E2D4-48AE-ABE0-202D0F15F16B}" srcId="{6AD9B011-42A9-4609-9C34-FF3F589F780F}" destId="{327B123F-1A57-407B-8FD2-4452B9FAD5C2}" srcOrd="1" destOrd="0" parTransId="{9AF91371-D8C5-4178-A204-2CED6ADC8027}" sibTransId="{47CF3A71-643A-422A-B547-5E13626072E2}"/>
    <dgm:cxn modelId="{95B66782-F4A1-4687-A4D8-7172B738559E}" type="presOf" srcId="{27D4E8D2-1919-43F7-A40B-969E30EA0503}" destId="{AA8EADE1-7429-4B7E-9D1D-BD7BA3F3BB30}" srcOrd="1" destOrd="0" presId="urn:microsoft.com/office/officeart/2005/8/layout/list1"/>
    <dgm:cxn modelId="{074FA70A-9915-44C2-8698-278A7B2AD13F}" type="presOf" srcId="{327B123F-1A57-407B-8FD2-4452B9FAD5C2}" destId="{7DD69242-4772-43D0-A328-F7CB3D0223D6}" srcOrd="1" destOrd="0" presId="urn:microsoft.com/office/officeart/2005/8/layout/list1"/>
    <dgm:cxn modelId="{012AE9FB-8605-4185-8B15-CB5556FFD60B}" type="presOf" srcId="{327B123F-1A57-407B-8FD2-4452B9FAD5C2}" destId="{D849B3D8-461E-4895-8F24-3413D4B3A143}" srcOrd="0" destOrd="0" presId="urn:microsoft.com/office/officeart/2005/8/layout/list1"/>
    <dgm:cxn modelId="{7C2FF3FB-916E-433A-8EDE-B67C0D05FA29}" type="presOf" srcId="{16582D69-6D83-4332-8DA5-09F936CC344C}" destId="{7D972B87-F7E1-4508-B463-6B602B72898B}" srcOrd="0" destOrd="0" presId="urn:microsoft.com/office/officeart/2005/8/layout/list1"/>
    <dgm:cxn modelId="{6EC75525-523E-4295-AA59-FF84D99069B7}" type="presParOf" srcId="{5D6E4399-99A1-45A8-90DB-70BF8DD6EB9B}" destId="{CF2C4436-E597-4559-BF02-C2F5AA43FC9D}" srcOrd="0" destOrd="0" presId="urn:microsoft.com/office/officeart/2005/8/layout/list1"/>
    <dgm:cxn modelId="{4ABD0454-22B7-4679-9240-F6EE122E607F}" type="presParOf" srcId="{CF2C4436-E597-4559-BF02-C2F5AA43FC9D}" destId="{7D972B87-F7E1-4508-B463-6B602B72898B}" srcOrd="0" destOrd="0" presId="urn:microsoft.com/office/officeart/2005/8/layout/list1"/>
    <dgm:cxn modelId="{44C65440-B622-4C61-948B-32C0507FD9F6}" type="presParOf" srcId="{CF2C4436-E597-4559-BF02-C2F5AA43FC9D}" destId="{8FC6A37B-7E7D-4E96-A248-3523C9F43719}" srcOrd="1" destOrd="0" presId="urn:microsoft.com/office/officeart/2005/8/layout/list1"/>
    <dgm:cxn modelId="{510B8CD8-8D8B-4DC4-B767-6610B3950D29}" type="presParOf" srcId="{5D6E4399-99A1-45A8-90DB-70BF8DD6EB9B}" destId="{4BA823A6-A1ED-491E-A27C-59508519927F}" srcOrd="1" destOrd="0" presId="urn:microsoft.com/office/officeart/2005/8/layout/list1"/>
    <dgm:cxn modelId="{DF67B3B8-002B-4B42-9FD6-6844E4C5945D}" type="presParOf" srcId="{5D6E4399-99A1-45A8-90DB-70BF8DD6EB9B}" destId="{20C46A95-4937-4306-8D6B-3A14305FF7B9}" srcOrd="2" destOrd="0" presId="urn:microsoft.com/office/officeart/2005/8/layout/list1"/>
    <dgm:cxn modelId="{01723B18-D35E-4C69-ACA4-5505FFE1E43D}" type="presParOf" srcId="{5D6E4399-99A1-45A8-90DB-70BF8DD6EB9B}" destId="{124961F1-B828-42DC-A7A6-AF4FDE86F7AA}" srcOrd="3" destOrd="0" presId="urn:microsoft.com/office/officeart/2005/8/layout/list1"/>
    <dgm:cxn modelId="{4BD09D58-14A1-49B1-B925-82521BA2E5FB}" type="presParOf" srcId="{5D6E4399-99A1-45A8-90DB-70BF8DD6EB9B}" destId="{D6FDE4AF-75C4-4298-8085-B23F14EB9FB5}" srcOrd="4" destOrd="0" presId="urn:microsoft.com/office/officeart/2005/8/layout/list1"/>
    <dgm:cxn modelId="{0E62E011-FAC3-41C6-BC52-517F51529E1A}" type="presParOf" srcId="{D6FDE4AF-75C4-4298-8085-B23F14EB9FB5}" destId="{D849B3D8-461E-4895-8F24-3413D4B3A143}" srcOrd="0" destOrd="0" presId="urn:microsoft.com/office/officeart/2005/8/layout/list1"/>
    <dgm:cxn modelId="{EED8F69C-CEFB-4086-A014-C6C7C3EE0EB7}" type="presParOf" srcId="{D6FDE4AF-75C4-4298-8085-B23F14EB9FB5}" destId="{7DD69242-4772-43D0-A328-F7CB3D0223D6}" srcOrd="1" destOrd="0" presId="urn:microsoft.com/office/officeart/2005/8/layout/list1"/>
    <dgm:cxn modelId="{58BF1D65-B80A-4EF3-831B-AB25C5CEBEC6}" type="presParOf" srcId="{5D6E4399-99A1-45A8-90DB-70BF8DD6EB9B}" destId="{5144E86F-1347-4EAF-A67D-4328174754F3}" srcOrd="5" destOrd="0" presId="urn:microsoft.com/office/officeart/2005/8/layout/list1"/>
    <dgm:cxn modelId="{E5E91D8E-9848-4C2D-90E4-373060BCB2A0}" type="presParOf" srcId="{5D6E4399-99A1-45A8-90DB-70BF8DD6EB9B}" destId="{3802C195-F525-4832-9064-9348EF8F39BA}" srcOrd="6" destOrd="0" presId="urn:microsoft.com/office/officeart/2005/8/layout/list1"/>
    <dgm:cxn modelId="{14378573-53C6-464F-8A14-E6055DEBC69C}" type="presParOf" srcId="{5D6E4399-99A1-45A8-90DB-70BF8DD6EB9B}" destId="{51FC101E-9AD2-47E5-89F6-FC63C1C34680}" srcOrd="7" destOrd="0" presId="urn:microsoft.com/office/officeart/2005/8/layout/list1"/>
    <dgm:cxn modelId="{CEC82A78-A489-4DB2-9B05-F7F95718A908}" type="presParOf" srcId="{5D6E4399-99A1-45A8-90DB-70BF8DD6EB9B}" destId="{309ACA7D-BA13-4D65-B6E3-C24DBC1112E1}" srcOrd="8" destOrd="0" presId="urn:microsoft.com/office/officeart/2005/8/layout/list1"/>
    <dgm:cxn modelId="{82933AA5-525B-458C-B7A8-809BA81F58E6}" type="presParOf" srcId="{309ACA7D-BA13-4D65-B6E3-C24DBC1112E1}" destId="{8D52D7E7-F1C1-4A09-9114-437E1FD3104C}" srcOrd="0" destOrd="0" presId="urn:microsoft.com/office/officeart/2005/8/layout/list1"/>
    <dgm:cxn modelId="{8BC4403A-660F-45B9-AF65-4978C6D8EC9E}" type="presParOf" srcId="{309ACA7D-BA13-4D65-B6E3-C24DBC1112E1}" destId="{AA8EADE1-7429-4B7E-9D1D-BD7BA3F3BB30}" srcOrd="1" destOrd="0" presId="urn:microsoft.com/office/officeart/2005/8/layout/list1"/>
    <dgm:cxn modelId="{767018C6-375C-45FF-9726-ABFC0D517DAA}" type="presParOf" srcId="{5D6E4399-99A1-45A8-90DB-70BF8DD6EB9B}" destId="{56CA3FF2-7046-4535-9558-50F24AEC62BF}" srcOrd="9" destOrd="0" presId="urn:microsoft.com/office/officeart/2005/8/layout/list1"/>
    <dgm:cxn modelId="{BB956138-B69C-434F-B9C1-820043C1EDFF}" type="presParOf" srcId="{5D6E4399-99A1-45A8-90DB-70BF8DD6EB9B}" destId="{0B741176-A48C-45BA-972C-C814CBBC4E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454320-4E40-405C-AADF-1FD4EB8142C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4A361DA-E5E9-4512-BC81-40FE15475D83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话说简单</a:t>
          </a:r>
        </a:p>
      </dgm:t>
    </dgm:pt>
    <dgm:pt modelId="{E9F24A42-47DA-4853-ABF7-FDB6F9533437}" type="par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0077F7DF-D689-4F4A-9D9E-DA8D5A1D9458}" type="sibTrans" cxnId="{02B0E1B5-E53C-4026-96A4-AA64C22BBD04}">
      <dgm:prSet/>
      <dgm:spPr/>
      <dgm:t>
        <a:bodyPr/>
        <a:lstStyle/>
        <a:p>
          <a:endParaRPr lang="zh-CN" altLang="en-US"/>
        </a:p>
      </dgm:t>
    </dgm:pt>
    <dgm:pt modelId="{55C0B88D-74C4-4A23-A9F4-5A74C534F5CC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/>
            <a:t>明确认识</a:t>
          </a:r>
        </a:p>
      </dgm:t>
    </dgm:pt>
    <dgm:pt modelId="{5C6DB403-6304-447F-84EE-E8A3D33E354D}" type="par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E0E00431-CD10-4CEB-A92C-7EED3888991A}" type="sibTrans" cxnId="{F59FF9FE-2C2B-4BB0-9C59-434B7B947D09}">
      <dgm:prSet/>
      <dgm:spPr/>
      <dgm:t>
        <a:bodyPr/>
        <a:lstStyle/>
        <a:p>
          <a:endParaRPr lang="zh-CN" altLang="en-US"/>
        </a:p>
      </dgm:t>
    </dgm:pt>
    <dgm:pt modelId="{8617CB2A-BC2D-42FC-A101-A749FD97018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简约四策略</a:t>
          </a:r>
        </a:p>
      </dgm:t>
    </dgm:pt>
    <dgm:pt modelId="{05C0A65B-94C7-47F1-A53C-E594C9169023}" type="par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C49756A0-A142-4631-B907-3694474598D5}" type="sibTrans" cxnId="{85EC5F81-943F-476B-9AF2-A3A53F43FE90}">
      <dgm:prSet/>
      <dgm:spPr/>
      <dgm:t>
        <a:bodyPr/>
        <a:lstStyle/>
        <a:p>
          <a:endParaRPr lang="zh-CN" altLang="en-US"/>
        </a:p>
      </dgm:t>
    </dgm:pt>
    <dgm:pt modelId="{5B2BD95F-DB17-4EB4-AE4B-6DCA67015D46}" type="pres">
      <dgm:prSet presAssocID="{13454320-4E40-405C-AADF-1FD4EB8142C5}" presName="Name0" presStyleCnt="0">
        <dgm:presLayoutVars>
          <dgm:chMax val="7"/>
          <dgm:chPref val="7"/>
          <dgm:dir/>
        </dgm:presLayoutVars>
      </dgm:prSet>
      <dgm:spPr/>
    </dgm:pt>
    <dgm:pt modelId="{633F9087-3BC6-490C-B781-4431D7792B06}" type="pres">
      <dgm:prSet presAssocID="{13454320-4E40-405C-AADF-1FD4EB8142C5}" presName="Name1" presStyleCnt="0"/>
      <dgm:spPr/>
    </dgm:pt>
    <dgm:pt modelId="{6CA59CBF-3850-4EDF-9C4F-5B6C4811125A}" type="pres">
      <dgm:prSet presAssocID="{13454320-4E40-405C-AADF-1FD4EB8142C5}" presName="cycle" presStyleCnt="0"/>
      <dgm:spPr/>
    </dgm:pt>
    <dgm:pt modelId="{027B14D0-EF2A-4D0C-BC86-909BB0CD5D41}" type="pres">
      <dgm:prSet presAssocID="{13454320-4E40-405C-AADF-1FD4EB8142C5}" presName="srcNode" presStyleLbl="node1" presStyleIdx="0" presStyleCnt="3"/>
      <dgm:spPr/>
    </dgm:pt>
    <dgm:pt modelId="{6E425878-6218-4960-B6AA-E5EF8CD203D5}" type="pres">
      <dgm:prSet presAssocID="{13454320-4E40-405C-AADF-1FD4EB8142C5}" presName="conn" presStyleLbl="parChTrans1D2" presStyleIdx="0" presStyleCnt="1"/>
      <dgm:spPr/>
    </dgm:pt>
    <dgm:pt modelId="{720CA183-E688-4290-BAC3-D6CD7730151D}" type="pres">
      <dgm:prSet presAssocID="{13454320-4E40-405C-AADF-1FD4EB8142C5}" presName="extraNode" presStyleLbl="node1" presStyleIdx="0" presStyleCnt="3"/>
      <dgm:spPr/>
    </dgm:pt>
    <dgm:pt modelId="{F9E3AABD-66D3-4ACC-A4ED-AD2DB8536401}" type="pres">
      <dgm:prSet presAssocID="{13454320-4E40-405C-AADF-1FD4EB8142C5}" presName="dstNode" presStyleLbl="node1" presStyleIdx="0" presStyleCnt="3"/>
      <dgm:spPr/>
    </dgm:pt>
    <dgm:pt modelId="{E65663C3-5A87-4692-8CDC-BB9C5F28CFA0}" type="pres">
      <dgm:prSet presAssocID="{84A361DA-E5E9-4512-BC81-40FE15475D83}" presName="text_1" presStyleLbl="node1" presStyleIdx="0" presStyleCnt="3">
        <dgm:presLayoutVars>
          <dgm:bulletEnabled val="1"/>
        </dgm:presLayoutVars>
      </dgm:prSet>
      <dgm:spPr/>
    </dgm:pt>
    <dgm:pt modelId="{0637EF17-F6AC-4448-B362-3514898B4EF3}" type="pres">
      <dgm:prSet presAssocID="{84A361DA-E5E9-4512-BC81-40FE15475D83}" presName="accent_1" presStyleCnt="0"/>
      <dgm:spPr/>
    </dgm:pt>
    <dgm:pt modelId="{BFF9FE5F-7A51-4106-8D35-9B290B39AF21}" type="pres">
      <dgm:prSet presAssocID="{84A361DA-E5E9-4512-BC81-40FE15475D83}" presName="accentRepeatNode" presStyleLbl="solidFgAcc1" presStyleIdx="0" presStyleCnt="3"/>
      <dgm:spPr/>
    </dgm:pt>
    <dgm:pt modelId="{79C649F2-F277-480C-A7E5-5A9B2072DC1D}" type="pres">
      <dgm:prSet presAssocID="{55C0B88D-74C4-4A23-A9F4-5A74C534F5CC}" presName="text_2" presStyleLbl="node1" presStyleIdx="1" presStyleCnt="3">
        <dgm:presLayoutVars>
          <dgm:bulletEnabled val="1"/>
        </dgm:presLayoutVars>
      </dgm:prSet>
      <dgm:spPr/>
    </dgm:pt>
    <dgm:pt modelId="{8B1C93B1-5DD9-4838-A1B4-F5BA4A33C0B7}" type="pres">
      <dgm:prSet presAssocID="{55C0B88D-74C4-4A23-A9F4-5A74C534F5CC}" presName="accent_2" presStyleCnt="0"/>
      <dgm:spPr/>
    </dgm:pt>
    <dgm:pt modelId="{A03240BF-35BE-4029-83A0-D5B66CA576D6}" type="pres">
      <dgm:prSet presAssocID="{55C0B88D-74C4-4A23-A9F4-5A74C534F5CC}" presName="accentRepeatNode" presStyleLbl="solidFgAcc1" presStyleIdx="1" presStyleCnt="3"/>
      <dgm:spPr/>
    </dgm:pt>
    <dgm:pt modelId="{1A425BA9-C831-4DE3-AAEC-6A6BCD7FD08A}" type="pres">
      <dgm:prSet presAssocID="{8617CB2A-BC2D-42FC-A101-A749FD970186}" presName="text_3" presStyleLbl="node1" presStyleIdx="2" presStyleCnt="3">
        <dgm:presLayoutVars>
          <dgm:bulletEnabled val="1"/>
        </dgm:presLayoutVars>
      </dgm:prSet>
      <dgm:spPr/>
    </dgm:pt>
    <dgm:pt modelId="{E66746A1-2313-46F2-9A4F-161FFC667B31}" type="pres">
      <dgm:prSet presAssocID="{8617CB2A-BC2D-42FC-A101-A749FD970186}" presName="accent_3" presStyleCnt="0"/>
      <dgm:spPr/>
    </dgm:pt>
    <dgm:pt modelId="{89448BD6-B47D-40DF-B364-2A9B7D6F9CC6}" type="pres">
      <dgm:prSet presAssocID="{8617CB2A-BC2D-42FC-A101-A749FD970186}" presName="accentRepeatNode" presStyleLbl="solidFgAcc1" presStyleIdx="2" presStyleCnt="3"/>
      <dgm:spPr/>
    </dgm:pt>
  </dgm:ptLst>
  <dgm:cxnLst>
    <dgm:cxn modelId="{BD3329E9-8223-4257-B41B-3E403BC3886A}" type="presOf" srcId="{55C0B88D-74C4-4A23-A9F4-5A74C534F5CC}" destId="{79C649F2-F277-480C-A7E5-5A9B2072DC1D}" srcOrd="0" destOrd="0" presId="urn:microsoft.com/office/officeart/2008/layout/VerticalCurvedList"/>
    <dgm:cxn modelId="{F59FF9FE-2C2B-4BB0-9C59-434B7B947D09}" srcId="{13454320-4E40-405C-AADF-1FD4EB8142C5}" destId="{55C0B88D-74C4-4A23-A9F4-5A74C534F5CC}" srcOrd="1" destOrd="0" parTransId="{5C6DB403-6304-447F-84EE-E8A3D33E354D}" sibTransId="{E0E00431-CD10-4CEB-A92C-7EED3888991A}"/>
    <dgm:cxn modelId="{E1E33F93-D0D8-4291-A01F-9E78FCD761AD}" type="presOf" srcId="{84A361DA-E5E9-4512-BC81-40FE15475D83}" destId="{E65663C3-5A87-4692-8CDC-BB9C5F28CFA0}" srcOrd="0" destOrd="0" presId="urn:microsoft.com/office/officeart/2008/layout/VerticalCurvedList"/>
    <dgm:cxn modelId="{02B0E1B5-E53C-4026-96A4-AA64C22BBD04}" srcId="{13454320-4E40-405C-AADF-1FD4EB8142C5}" destId="{84A361DA-E5E9-4512-BC81-40FE15475D83}" srcOrd="0" destOrd="0" parTransId="{E9F24A42-47DA-4853-ABF7-FDB6F9533437}" sibTransId="{0077F7DF-D689-4F4A-9D9E-DA8D5A1D9458}"/>
    <dgm:cxn modelId="{85EC5F81-943F-476B-9AF2-A3A53F43FE90}" srcId="{13454320-4E40-405C-AADF-1FD4EB8142C5}" destId="{8617CB2A-BC2D-42FC-A101-A749FD970186}" srcOrd="2" destOrd="0" parTransId="{05C0A65B-94C7-47F1-A53C-E594C9169023}" sibTransId="{C49756A0-A142-4631-B907-3694474598D5}"/>
    <dgm:cxn modelId="{D8BD5AF3-9B6A-4B02-BC9A-EAD793C26E1C}" type="presOf" srcId="{0077F7DF-D689-4F4A-9D9E-DA8D5A1D9458}" destId="{6E425878-6218-4960-B6AA-E5EF8CD203D5}" srcOrd="0" destOrd="0" presId="urn:microsoft.com/office/officeart/2008/layout/VerticalCurvedList"/>
    <dgm:cxn modelId="{FB0A2DCB-C5AB-4D37-8FE0-270E59DEA67A}" type="presOf" srcId="{8617CB2A-BC2D-42FC-A101-A749FD970186}" destId="{1A425BA9-C831-4DE3-AAEC-6A6BCD7FD08A}" srcOrd="0" destOrd="0" presId="urn:microsoft.com/office/officeart/2008/layout/VerticalCurvedList"/>
    <dgm:cxn modelId="{52329F28-4684-4CFF-A86B-F70971F873D2}" type="presOf" srcId="{13454320-4E40-405C-AADF-1FD4EB8142C5}" destId="{5B2BD95F-DB17-4EB4-AE4B-6DCA67015D46}" srcOrd="0" destOrd="0" presId="urn:microsoft.com/office/officeart/2008/layout/VerticalCurvedList"/>
    <dgm:cxn modelId="{535D0875-80E8-4E6E-9EF9-A61349BED2F6}" type="presParOf" srcId="{5B2BD95F-DB17-4EB4-AE4B-6DCA67015D46}" destId="{633F9087-3BC6-490C-B781-4431D7792B06}" srcOrd="0" destOrd="0" presId="urn:microsoft.com/office/officeart/2008/layout/VerticalCurvedList"/>
    <dgm:cxn modelId="{240290C2-088D-4DE7-BD5E-EDAC40998FE2}" type="presParOf" srcId="{633F9087-3BC6-490C-B781-4431D7792B06}" destId="{6CA59CBF-3850-4EDF-9C4F-5B6C4811125A}" srcOrd="0" destOrd="0" presId="urn:microsoft.com/office/officeart/2008/layout/VerticalCurvedList"/>
    <dgm:cxn modelId="{CADD7837-AC21-4294-9C35-63257426119E}" type="presParOf" srcId="{6CA59CBF-3850-4EDF-9C4F-5B6C4811125A}" destId="{027B14D0-EF2A-4D0C-BC86-909BB0CD5D41}" srcOrd="0" destOrd="0" presId="urn:microsoft.com/office/officeart/2008/layout/VerticalCurvedList"/>
    <dgm:cxn modelId="{FADBB6D7-6EF1-49FA-A0FB-0F16816C60B7}" type="presParOf" srcId="{6CA59CBF-3850-4EDF-9C4F-5B6C4811125A}" destId="{6E425878-6218-4960-B6AA-E5EF8CD203D5}" srcOrd="1" destOrd="0" presId="urn:microsoft.com/office/officeart/2008/layout/VerticalCurvedList"/>
    <dgm:cxn modelId="{14040855-0A5F-4F78-9C8E-A1219E56282E}" type="presParOf" srcId="{6CA59CBF-3850-4EDF-9C4F-5B6C4811125A}" destId="{720CA183-E688-4290-BAC3-D6CD7730151D}" srcOrd="2" destOrd="0" presId="urn:microsoft.com/office/officeart/2008/layout/VerticalCurvedList"/>
    <dgm:cxn modelId="{CE97F79F-946D-429A-B925-E01D5D024D47}" type="presParOf" srcId="{6CA59CBF-3850-4EDF-9C4F-5B6C4811125A}" destId="{F9E3AABD-66D3-4ACC-A4ED-AD2DB8536401}" srcOrd="3" destOrd="0" presId="urn:microsoft.com/office/officeart/2008/layout/VerticalCurvedList"/>
    <dgm:cxn modelId="{82B3CFE4-6DFA-48BD-B8C4-A99055104259}" type="presParOf" srcId="{633F9087-3BC6-490C-B781-4431D7792B06}" destId="{E65663C3-5A87-4692-8CDC-BB9C5F28CFA0}" srcOrd="1" destOrd="0" presId="urn:microsoft.com/office/officeart/2008/layout/VerticalCurvedList"/>
    <dgm:cxn modelId="{1CC9839C-20F1-4C46-96F5-0450709B0745}" type="presParOf" srcId="{633F9087-3BC6-490C-B781-4431D7792B06}" destId="{0637EF17-F6AC-4448-B362-3514898B4EF3}" srcOrd="2" destOrd="0" presId="urn:microsoft.com/office/officeart/2008/layout/VerticalCurvedList"/>
    <dgm:cxn modelId="{D77CEAEE-4860-4EBB-8EC0-1A659AE9E11A}" type="presParOf" srcId="{0637EF17-F6AC-4448-B362-3514898B4EF3}" destId="{BFF9FE5F-7A51-4106-8D35-9B290B39AF21}" srcOrd="0" destOrd="0" presId="urn:microsoft.com/office/officeart/2008/layout/VerticalCurvedList"/>
    <dgm:cxn modelId="{D11254D0-E153-4019-ABC5-FBD9E0491670}" type="presParOf" srcId="{633F9087-3BC6-490C-B781-4431D7792B06}" destId="{79C649F2-F277-480C-A7E5-5A9B2072DC1D}" srcOrd="3" destOrd="0" presId="urn:microsoft.com/office/officeart/2008/layout/VerticalCurvedList"/>
    <dgm:cxn modelId="{39543A6C-2220-4752-848C-B95D724BB681}" type="presParOf" srcId="{633F9087-3BC6-490C-B781-4431D7792B06}" destId="{8B1C93B1-5DD9-4838-A1B4-F5BA4A33C0B7}" srcOrd="4" destOrd="0" presId="urn:microsoft.com/office/officeart/2008/layout/VerticalCurvedList"/>
    <dgm:cxn modelId="{806D3657-1CF6-440F-A51B-F903D44D344A}" type="presParOf" srcId="{8B1C93B1-5DD9-4838-A1B4-F5BA4A33C0B7}" destId="{A03240BF-35BE-4029-83A0-D5B66CA576D6}" srcOrd="0" destOrd="0" presId="urn:microsoft.com/office/officeart/2008/layout/VerticalCurvedList"/>
    <dgm:cxn modelId="{CEFB217F-36EB-404A-9380-00A4FF2C78A9}" type="presParOf" srcId="{633F9087-3BC6-490C-B781-4431D7792B06}" destId="{1A425BA9-C831-4DE3-AAEC-6A6BCD7FD08A}" srcOrd="5" destOrd="0" presId="urn:microsoft.com/office/officeart/2008/layout/VerticalCurvedList"/>
    <dgm:cxn modelId="{9984B82D-C926-4029-9210-E39357078BFB}" type="presParOf" srcId="{633F9087-3BC6-490C-B781-4431D7792B06}" destId="{E66746A1-2313-46F2-9A4F-161FFC667B31}" srcOrd="6" destOrd="0" presId="urn:microsoft.com/office/officeart/2008/layout/VerticalCurvedList"/>
    <dgm:cxn modelId="{21ECCA4E-412E-463C-884A-5100116CF645}" type="presParOf" srcId="{E66746A1-2313-46F2-9A4F-161FFC667B31}" destId="{89448BD6-B47D-40DF-B364-2A9B7D6F9C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558CE5-4196-4A2B-A6CE-8AB6A51A33E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43B575-805B-47FD-90A7-70C63451082D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明确核心用户</a:t>
          </a:r>
        </a:p>
      </dgm:t>
    </dgm:pt>
    <dgm:pt modelId="{1DB7AE3B-BDFC-4794-A996-C9E98067CC12}" type="parTrans" cxnId="{40A98C12-5428-48BC-8AE5-849DADBE03C3}">
      <dgm:prSet/>
      <dgm:spPr/>
      <dgm:t>
        <a:bodyPr/>
        <a:lstStyle/>
        <a:p>
          <a:endParaRPr lang="zh-CN" altLang="en-US"/>
        </a:p>
      </dgm:t>
    </dgm:pt>
    <dgm:pt modelId="{E9519B6D-C40E-4BCE-BA2C-FDDA40CA66C4}" type="sibTrans" cxnId="{40A98C12-5428-48BC-8AE5-849DADBE03C3}">
      <dgm:prSet/>
      <dgm:spPr/>
      <dgm:t>
        <a:bodyPr/>
        <a:lstStyle/>
        <a:p>
          <a:endParaRPr lang="zh-CN" altLang="en-US"/>
        </a:p>
      </dgm:t>
    </dgm:pt>
    <dgm:pt modelId="{5931ABE1-6B9C-441C-9EB4-F73DB3A4844A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探索用户目的</a:t>
          </a:r>
        </a:p>
      </dgm:t>
    </dgm:pt>
    <dgm:pt modelId="{C1D9D429-6491-4E05-9A84-5FC7EC43095D}" type="parTrans" cxnId="{80810E36-766C-44D9-B55D-6BC018FFCC20}">
      <dgm:prSet/>
      <dgm:spPr/>
      <dgm:t>
        <a:bodyPr/>
        <a:lstStyle/>
        <a:p>
          <a:endParaRPr lang="zh-CN" altLang="en-US"/>
        </a:p>
      </dgm:t>
    </dgm:pt>
    <dgm:pt modelId="{2F4E2DCD-6FD1-4390-A996-02062DD9335F}" type="sibTrans" cxnId="{80810E36-766C-44D9-B55D-6BC018FFCC20}">
      <dgm:prSet/>
      <dgm:spPr/>
      <dgm:t>
        <a:bodyPr/>
        <a:lstStyle/>
        <a:p>
          <a:endParaRPr lang="zh-CN" altLang="en-US"/>
        </a:p>
      </dgm:t>
    </dgm:pt>
    <dgm:pt modelId="{7DB89996-CDEC-4CEF-904C-C176781B427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评定功能价值</a:t>
          </a:r>
        </a:p>
      </dgm:t>
    </dgm:pt>
    <dgm:pt modelId="{772E1DAE-4C2D-4F1C-B09B-102AC9D57DC4}" type="parTrans" cxnId="{6EE92A09-8315-4BB7-BEBF-97F3A31B6ACC}">
      <dgm:prSet/>
      <dgm:spPr/>
      <dgm:t>
        <a:bodyPr/>
        <a:lstStyle/>
        <a:p>
          <a:endParaRPr lang="zh-CN" altLang="en-US"/>
        </a:p>
      </dgm:t>
    </dgm:pt>
    <dgm:pt modelId="{E724E476-7CAC-4DF6-84F6-D37171E0BA1C}" type="sibTrans" cxnId="{6EE92A09-8315-4BB7-BEBF-97F3A31B6ACC}">
      <dgm:prSet/>
      <dgm:spPr/>
      <dgm:t>
        <a:bodyPr/>
        <a:lstStyle/>
        <a:p>
          <a:endParaRPr lang="zh-CN" altLang="en-US"/>
        </a:p>
      </dgm:t>
    </dgm:pt>
    <dgm:pt modelId="{A507165C-7CCD-471C-9CFF-85FAB171BEE1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聚焦核心需求</a:t>
          </a:r>
        </a:p>
      </dgm:t>
    </dgm:pt>
    <dgm:pt modelId="{433C3C56-D6E5-42CF-915C-8EA782B2DCDB}" type="parTrans" cxnId="{715FB7CC-7C07-491B-95E2-A0C95290CDDB}">
      <dgm:prSet/>
      <dgm:spPr/>
      <dgm:t>
        <a:bodyPr/>
        <a:lstStyle/>
        <a:p>
          <a:endParaRPr lang="zh-CN" altLang="en-US"/>
        </a:p>
      </dgm:t>
    </dgm:pt>
    <dgm:pt modelId="{6DF8DD74-756F-406F-92DC-9AF1DB66DD8C}" type="sibTrans" cxnId="{715FB7CC-7C07-491B-95E2-A0C95290CDDB}">
      <dgm:prSet/>
      <dgm:spPr/>
      <dgm:t>
        <a:bodyPr/>
        <a:lstStyle/>
        <a:p>
          <a:endParaRPr lang="zh-CN" altLang="en-US"/>
        </a:p>
      </dgm:t>
    </dgm:pt>
    <dgm:pt modelId="{F3C353E3-C630-47BF-A368-774B04EE5B83}" type="pres">
      <dgm:prSet presAssocID="{F4558CE5-4196-4A2B-A6CE-8AB6A51A33EE}" presName="linear" presStyleCnt="0">
        <dgm:presLayoutVars>
          <dgm:dir/>
          <dgm:animLvl val="lvl"/>
          <dgm:resizeHandles val="exact"/>
        </dgm:presLayoutVars>
      </dgm:prSet>
      <dgm:spPr/>
    </dgm:pt>
    <dgm:pt modelId="{16B25157-45AA-424A-B7A5-CE8E1E056BDF}" type="pres">
      <dgm:prSet presAssocID="{E943B575-805B-47FD-90A7-70C63451082D}" presName="parentLin" presStyleCnt="0"/>
      <dgm:spPr/>
    </dgm:pt>
    <dgm:pt modelId="{0AE531B0-542A-4B0F-9BED-1EBDB75A96C9}" type="pres">
      <dgm:prSet presAssocID="{E943B575-805B-47FD-90A7-70C63451082D}" presName="parentLeftMargin" presStyleLbl="node1" presStyleIdx="0" presStyleCnt="4"/>
      <dgm:spPr/>
    </dgm:pt>
    <dgm:pt modelId="{2BDB1778-AD5B-45D2-B160-F8E1C3D46698}" type="pres">
      <dgm:prSet presAssocID="{E943B575-805B-47FD-90A7-70C6345108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53BFDBF-1DC8-4CC5-9A67-F8CDCAC838DA}" type="pres">
      <dgm:prSet presAssocID="{E943B575-805B-47FD-90A7-70C63451082D}" presName="negativeSpace" presStyleCnt="0"/>
      <dgm:spPr/>
    </dgm:pt>
    <dgm:pt modelId="{75A6F146-6986-4971-AC54-402D5E52C722}" type="pres">
      <dgm:prSet presAssocID="{E943B575-805B-47FD-90A7-70C63451082D}" presName="childText" presStyleLbl="conFgAcc1" presStyleIdx="0" presStyleCnt="4">
        <dgm:presLayoutVars>
          <dgm:bulletEnabled val="1"/>
        </dgm:presLayoutVars>
      </dgm:prSet>
      <dgm:spPr/>
    </dgm:pt>
    <dgm:pt modelId="{992734FD-07C1-4386-AA32-ADE84B03AFA5}" type="pres">
      <dgm:prSet presAssocID="{E9519B6D-C40E-4BCE-BA2C-FDDA40CA66C4}" presName="spaceBetweenRectangles" presStyleCnt="0"/>
      <dgm:spPr/>
    </dgm:pt>
    <dgm:pt modelId="{49C2BB35-C83D-46D8-B0D5-0AF52271B873}" type="pres">
      <dgm:prSet presAssocID="{5931ABE1-6B9C-441C-9EB4-F73DB3A4844A}" presName="parentLin" presStyleCnt="0"/>
      <dgm:spPr/>
    </dgm:pt>
    <dgm:pt modelId="{0C4A26E0-A9B5-4EA7-BB9D-1466920DA55E}" type="pres">
      <dgm:prSet presAssocID="{5931ABE1-6B9C-441C-9EB4-F73DB3A4844A}" presName="parentLeftMargin" presStyleLbl="node1" presStyleIdx="0" presStyleCnt="4"/>
      <dgm:spPr/>
    </dgm:pt>
    <dgm:pt modelId="{6617A4CC-3B71-42FD-A9B2-9451967B4E28}" type="pres">
      <dgm:prSet presAssocID="{5931ABE1-6B9C-441C-9EB4-F73DB3A48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84B7EF-0219-44B9-8529-1E6BC5DA448E}" type="pres">
      <dgm:prSet presAssocID="{5931ABE1-6B9C-441C-9EB4-F73DB3A4844A}" presName="negativeSpace" presStyleCnt="0"/>
      <dgm:spPr/>
    </dgm:pt>
    <dgm:pt modelId="{75197111-388A-478E-9E90-796E93CDA8F0}" type="pres">
      <dgm:prSet presAssocID="{5931ABE1-6B9C-441C-9EB4-F73DB3A4844A}" presName="childText" presStyleLbl="conFgAcc1" presStyleIdx="1" presStyleCnt="4">
        <dgm:presLayoutVars>
          <dgm:bulletEnabled val="1"/>
        </dgm:presLayoutVars>
      </dgm:prSet>
      <dgm:spPr/>
    </dgm:pt>
    <dgm:pt modelId="{4452820E-1BC7-49D8-BDCA-A69BEA82A02F}" type="pres">
      <dgm:prSet presAssocID="{2F4E2DCD-6FD1-4390-A996-02062DD9335F}" presName="spaceBetweenRectangles" presStyleCnt="0"/>
      <dgm:spPr/>
    </dgm:pt>
    <dgm:pt modelId="{D29FA68E-A122-4BAE-9F9C-E3F31DD29F2B}" type="pres">
      <dgm:prSet presAssocID="{A507165C-7CCD-471C-9CFF-85FAB171BEE1}" presName="parentLin" presStyleCnt="0"/>
      <dgm:spPr/>
    </dgm:pt>
    <dgm:pt modelId="{6615FD4B-B82D-4E72-9DB3-45AC68E647E2}" type="pres">
      <dgm:prSet presAssocID="{A507165C-7CCD-471C-9CFF-85FAB171BEE1}" presName="parentLeftMargin" presStyleLbl="node1" presStyleIdx="1" presStyleCnt="4"/>
      <dgm:spPr/>
    </dgm:pt>
    <dgm:pt modelId="{43E8EBB0-3810-4657-A152-DC1B630D3EAC}" type="pres">
      <dgm:prSet presAssocID="{A507165C-7CCD-471C-9CFF-85FAB171BE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B5D8BC-7D93-4A86-8757-2AC69CFC0B06}" type="pres">
      <dgm:prSet presAssocID="{A507165C-7CCD-471C-9CFF-85FAB171BEE1}" presName="negativeSpace" presStyleCnt="0"/>
      <dgm:spPr/>
    </dgm:pt>
    <dgm:pt modelId="{5E93620B-5003-4098-B0AB-DA3D710DD975}" type="pres">
      <dgm:prSet presAssocID="{A507165C-7CCD-471C-9CFF-85FAB171BEE1}" presName="childText" presStyleLbl="conFgAcc1" presStyleIdx="2" presStyleCnt="4">
        <dgm:presLayoutVars>
          <dgm:bulletEnabled val="1"/>
        </dgm:presLayoutVars>
      </dgm:prSet>
      <dgm:spPr/>
    </dgm:pt>
    <dgm:pt modelId="{73531EA3-FB44-492C-906C-0151697B2B49}" type="pres">
      <dgm:prSet presAssocID="{6DF8DD74-756F-406F-92DC-9AF1DB66DD8C}" presName="spaceBetweenRectangles" presStyleCnt="0"/>
      <dgm:spPr/>
    </dgm:pt>
    <dgm:pt modelId="{D2F87299-4A2A-4442-B79A-035A70F59C51}" type="pres">
      <dgm:prSet presAssocID="{7DB89996-CDEC-4CEF-904C-C176781B4272}" presName="parentLin" presStyleCnt="0"/>
      <dgm:spPr/>
    </dgm:pt>
    <dgm:pt modelId="{5FD9D03A-884D-4982-93BC-9F4215D86CAD}" type="pres">
      <dgm:prSet presAssocID="{7DB89996-CDEC-4CEF-904C-C176781B4272}" presName="parentLeftMargin" presStyleLbl="node1" presStyleIdx="2" presStyleCnt="4"/>
      <dgm:spPr/>
    </dgm:pt>
    <dgm:pt modelId="{103FB162-DA52-4770-8F5F-FD43ACB9ABE3}" type="pres">
      <dgm:prSet presAssocID="{7DB89996-CDEC-4CEF-904C-C176781B42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4DA65E9-F677-49F9-BD9F-F932EA5B1203}" type="pres">
      <dgm:prSet presAssocID="{7DB89996-CDEC-4CEF-904C-C176781B4272}" presName="negativeSpace" presStyleCnt="0"/>
      <dgm:spPr/>
    </dgm:pt>
    <dgm:pt modelId="{24D9BB00-01D0-4DD8-BBA0-CA418177561A}" type="pres">
      <dgm:prSet presAssocID="{7DB89996-CDEC-4CEF-904C-C176781B427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EE92A09-8315-4BB7-BEBF-97F3A31B6ACC}" srcId="{F4558CE5-4196-4A2B-A6CE-8AB6A51A33EE}" destId="{7DB89996-CDEC-4CEF-904C-C176781B4272}" srcOrd="3" destOrd="0" parTransId="{772E1DAE-4C2D-4F1C-B09B-102AC9D57DC4}" sibTransId="{E724E476-7CAC-4DF6-84F6-D37171E0BA1C}"/>
    <dgm:cxn modelId="{80810E36-766C-44D9-B55D-6BC018FFCC20}" srcId="{F4558CE5-4196-4A2B-A6CE-8AB6A51A33EE}" destId="{5931ABE1-6B9C-441C-9EB4-F73DB3A4844A}" srcOrd="1" destOrd="0" parTransId="{C1D9D429-6491-4E05-9A84-5FC7EC43095D}" sibTransId="{2F4E2DCD-6FD1-4390-A996-02062DD9335F}"/>
    <dgm:cxn modelId="{89F5D7C4-48C0-41E0-BE1C-D645A4764FC6}" type="presOf" srcId="{F4558CE5-4196-4A2B-A6CE-8AB6A51A33EE}" destId="{F3C353E3-C630-47BF-A368-774B04EE5B83}" srcOrd="0" destOrd="0" presId="urn:microsoft.com/office/officeart/2005/8/layout/list1"/>
    <dgm:cxn modelId="{6A98AE85-E977-4F51-9A1D-AD0EBB8288A2}" type="presOf" srcId="{5931ABE1-6B9C-441C-9EB4-F73DB3A4844A}" destId="{6617A4CC-3B71-42FD-A9B2-9451967B4E28}" srcOrd="1" destOrd="0" presId="urn:microsoft.com/office/officeart/2005/8/layout/list1"/>
    <dgm:cxn modelId="{EE659F8D-F280-4356-BD4C-6BC3DF190500}" type="presOf" srcId="{A507165C-7CCD-471C-9CFF-85FAB171BEE1}" destId="{43E8EBB0-3810-4657-A152-DC1B630D3EAC}" srcOrd="1" destOrd="0" presId="urn:microsoft.com/office/officeart/2005/8/layout/list1"/>
    <dgm:cxn modelId="{C5EEED8A-3AF0-4F77-865D-63422AED9DE8}" type="presOf" srcId="{7DB89996-CDEC-4CEF-904C-C176781B4272}" destId="{103FB162-DA52-4770-8F5F-FD43ACB9ABE3}" srcOrd="1" destOrd="0" presId="urn:microsoft.com/office/officeart/2005/8/layout/list1"/>
    <dgm:cxn modelId="{0677C8D7-0946-4E55-AAAD-05AEC1171DB2}" type="presOf" srcId="{5931ABE1-6B9C-441C-9EB4-F73DB3A4844A}" destId="{0C4A26E0-A9B5-4EA7-BB9D-1466920DA55E}" srcOrd="0" destOrd="0" presId="urn:microsoft.com/office/officeart/2005/8/layout/list1"/>
    <dgm:cxn modelId="{40A98C12-5428-48BC-8AE5-849DADBE03C3}" srcId="{F4558CE5-4196-4A2B-A6CE-8AB6A51A33EE}" destId="{E943B575-805B-47FD-90A7-70C63451082D}" srcOrd="0" destOrd="0" parTransId="{1DB7AE3B-BDFC-4794-A996-C9E98067CC12}" sibTransId="{E9519B6D-C40E-4BCE-BA2C-FDDA40CA66C4}"/>
    <dgm:cxn modelId="{06E1D1C6-47E9-4115-B373-6AD84C217961}" type="presOf" srcId="{A507165C-7CCD-471C-9CFF-85FAB171BEE1}" destId="{6615FD4B-B82D-4E72-9DB3-45AC68E647E2}" srcOrd="0" destOrd="0" presId="urn:microsoft.com/office/officeart/2005/8/layout/list1"/>
    <dgm:cxn modelId="{715FB7CC-7C07-491B-95E2-A0C95290CDDB}" srcId="{F4558CE5-4196-4A2B-A6CE-8AB6A51A33EE}" destId="{A507165C-7CCD-471C-9CFF-85FAB171BEE1}" srcOrd="2" destOrd="0" parTransId="{433C3C56-D6E5-42CF-915C-8EA782B2DCDB}" sibTransId="{6DF8DD74-756F-406F-92DC-9AF1DB66DD8C}"/>
    <dgm:cxn modelId="{C805E176-4C5F-43E3-AB0C-2E2AC16F431F}" type="presOf" srcId="{7DB89996-CDEC-4CEF-904C-C176781B4272}" destId="{5FD9D03A-884D-4982-93BC-9F4215D86CAD}" srcOrd="0" destOrd="0" presId="urn:microsoft.com/office/officeart/2005/8/layout/list1"/>
    <dgm:cxn modelId="{82586630-FD4A-4859-80CE-2E3D0B4E72AE}" type="presOf" srcId="{E943B575-805B-47FD-90A7-70C63451082D}" destId="{2BDB1778-AD5B-45D2-B160-F8E1C3D46698}" srcOrd="1" destOrd="0" presId="urn:microsoft.com/office/officeart/2005/8/layout/list1"/>
    <dgm:cxn modelId="{FF42C747-BB0E-4C46-94AE-3E7231598DB9}" type="presOf" srcId="{E943B575-805B-47FD-90A7-70C63451082D}" destId="{0AE531B0-542A-4B0F-9BED-1EBDB75A96C9}" srcOrd="0" destOrd="0" presId="urn:microsoft.com/office/officeart/2005/8/layout/list1"/>
    <dgm:cxn modelId="{FE788B2F-7721-4CB5-AA88-45DB124FA68C}" type="presParOf" srcId="{F3C353E3-C630-47BF-A368-774B04EE5B83}" destId="{16B25157-45AA-424A-B7A5-CE8E1E056BDF}" srcOrd="0" destOrd="0" presId="urn:microsoft.com/office/officeart/2005/8/layout/list1"/>
    <dgm:cxn modelId="{7D1F9DF6-0B63-4FAF-9329-92A34C303A63}" type="presParOf" srcId="{16B25157-45AA-424A-B7A5-CE8E1E056BDF}" destId="{0AE531B0-542A-4B0F-9BED-1EBDB75A96C9}" srcOrd="0" destOrd="0" presId="urn:microsoft.com/office/officeart/2005/8/layout/list1"/>
    <dgm:cxn modelId="{0C0289C8-50AF-4A27-8911-5E9043AFF0C7}" type="presParOf" srcId="{16B25157-45AA-424A-B7A5-CE8E1E056BDF}" destId="{2BDB1778-AD5B-45D2-B160-F8E1C3D46698}" srcOrd="1" destOrd="0" presId="urn:microsoft.com/office/officeart/2005/8/layout/list1"/>
    <dgm:cxn modelId="{4AA51E69-80BE-4867-80DF-3E1E9B53686E}" type="presParOf" srcId="{F3C353E3-C630-47BF-A368-774B04EE5B83}" destId="{C53BFDBF-1DC8-4CC5-9A67-F8CDCAC838DA}" srcOrd="1" destOrd="0" presId="urn:microsoft.com/office/officeart/2005/8/layout/list1"/>
    <dgm:cxn modelId="{6B83A20F-6B1E-4905-814A-4146D978FAF1}" type="presParOf" srcId="{F3C353E3-C630-47BF-A368-774B04EE5B83}" destId="{75A6F146-6986-4971-AC54-402D5E52C722}" srcOrd="2" destOrd="0" presId="urn:microsoft.com/office/officeart/2005/8/layout/list1"/>
    <dgm:cxn modelId="{229B81E1-DCBD-4C38-A1CE-4A835DA04FBE}" type="presParOf" srcId="{F3C353E3-C630-47BF-A368-774B04EE5B83}" destId="{992734FD-07C1-4386-AA32-ADE84B03AFA5}" srcOrd="3" destOrd="0" presId="urn:microsoft.com/office/officeart/2005/8/layout/list1"/>
    <dgm:cxn modelId="{254E7E29-9B39-4304-9415-CE58BCDCE6CB}" type="presParOf" srcId="{F3C353E3-C630-47BF-A368-774B04EE5B83}" destId="{49C2BB35-C83D-46D8-B0D5-0AF52271B873}" srcOrd="4" destOrd="0" presId="urn:microsoft.com/office/officeart/2005/8/layout/list1"/>
    <dgm:cxn modelId="{047310E8-5865-470A-B6D6-76F93FD3A3FB}" type="presParOf" srcId="{49C2BB35-C83D-46D8-B0D5-0AF52271B873}" destId="{0C4A26E0-A9B5-4EA7-BB9D-1466920DA55E}" srcOrd="0" destOrd="0" presId="urn:microsoft.com/office/officeart/2005/8/layout/list1"/>
    <dgm:cxn modelId="{006FD1DA-0BBB-492E-9B05-B6FC2839548C}" type="presParOf" srcId="{49C2BB35-C83D-46D8-B0D5-0AF52271B873}" destId="{6617A4CC-3B71-42FD-A9B2-9451967B4E28}" srcOrd="1" destOrd="0" presId="urn:microsoft.com/office/officeart/2005/8/layout/list1"/>
    <dgm:cxn modelId="{BAE135B1-57C9-48F2-B7D1-FC220A6D6A9A}" type="presParOf" srcId="{F3C353E3-C630-47BF-A368-774B04EE5B83}" destId="{0484B7EF-0219-44B9-8529-1E6BC5DA448E}" srcOrd="5" destOrd="0" presId="urn:microsoft.com/office/officeart/2005/8/layout/list1"/>
    <dgm:cxn modelId="{F81B3EFB-D3AD-4D38-A1DD-EB15FA53301A}" type="presParOf" srcId="{F3C353E3-C630-47BF-A368-774B04EE5B83}" destId="{75197111-388A-478E-9E90-796E93CDA8F0}" srcOrd="6" destOrd="0" presId="urn:microsoft.com/office/officeart/2005/8/layout/list1"/>
    <dgm:cxn modelId="{714BEA3C-9A5C-4CF0-B788-C77042D35D35}" type="presParOf" srcId="{F3C353E3-C630-47BF-A368-774B04EE5B83}" destId="{4452820E-1BC7-49D8-BDCA-A69BEA82A02F}" srcOrd="7" destOrd="0" presId="urn:microsoft.com/office/officeart/2005/8/layout/list1"/>
    <dgm:cxn modelId="{4FE088BB-EC4A-4FC3-978B-EBA6FC84396B}" type="presParOf" srcId="{F3C353E3-C630-47BF-A368-774B04EE5B83}" destId="{D29FA68E-A122-4BAE-9F9C-E3F31DD29F2B}" srcOrd="8" destOrd="0" presId="urn:microsoft.com/office/officeart/2005/8/layout/list1"/>
    <dgm:cxn modelId="{28537DCF-7DFB-4EA0-ACFC-3EDDE50D1752}" type="presParOf" srcId="{D29FA68E-A122-4BAE-9F9C-E3F31DD29F2B}" destId="{6615FD4B-B82D-4E72-9DB3-45AC68E647E2}" srcOrd="0" destOrd="0" presId="urn:microsoft.com/office/officeart/2005/8/layout/list1"/>
    <dgm:cxn modelId="{3F874DC2-6A8F-4533-BA0F-E431CC8BAB35}" type="presParOf" srcId="{D29FA68E-A122-4BAE-9F9C-E3F31DD29F2B}" destId="{43E8EBB0-3810-4657-A152-DC1B630D3EAC}" srcOrd="1" destOrd="0" presId="urn:microsoft.com/office/officeart/2005/8/layout/list1"/>
    <dgm:cxn modelId="{BB5C49BA-8FA4-4DC8-A5CA-3C34A052340E}" type="presParOf" srcId="{F3C353E3-C630-47BF-A368-774B04EE5B83}" destId="{45B5D8BC-7D93-4A86-8757-2AC69CFC0B06}" srcOrd="9" destOrd="0" presId="urn:microsoft.com/office/officeart/2005/8/layout/list1"/>
    <dgm:cxn modelId="{99C22290-697D-4115-9067-75C4EE6EFD78}" type="presParOf" srcId="{F3C353E3-C630-47BF-A368-774B04EE5B83}" destId="{5E93620B-5003-4098-B0AB-DA3D710DD975}" srcOrd="10" destOrd="0" presId="urn:microsoft.com/office/officeart/2005/8/layout/list1"/>
    <dgm:cxn modelId="{EAD513CD-5446-448E-81FC-A8C7CD941715}" type="presParOf" srcId="{F3C353E3-C630-47BF-A368-774B04EE5B83}" destId="{73531EA3-FB44-492C-906C-0151697B2B49}" srcOrd="11" destOrd="0" presId="urn:microsoft.com/office/officeart/2005/8/layout/list1"/>
    <dgm:cxn modelId="{877068F2-9529-41F8-A895-1B82A75A4CEA}" type="presParOf" srcId="{F3C353E3-C630-47BF-A368-774B04EE5B83}" destId="{D2F87299-4A2A-4442-B79A-035A70F59C51}" srcOrd="12" destOrd="0" presId="urn:microsoft.com/office/officeart/2005/8/layout/list1"/>
    <dgm:cxn modelId="{CB1C9F9B-382E-419D-B5B2-6CE74790D3D2}" type="presParOf" srcId="{D2F87299-4A2A-4442-B79A-035A70F59C51}" destId="{5FD9D03A-884D-4982-93BC-9F4215D86CAD}" srcOrd="0" destOrd="0" presId="urn:microsoft.com/office/officeart/2005/8/layout/list1"/>
    <dgm:cxn modelId="{FC865A3E-9D90-4B15-82E4-FDDABB6BBA52}" type="presParOf" srcId="{D2F87299-4A2A-4442-B79A-035A70F59C51}" destId="{103FB162-DA52-4770-8F5F-FD43ACB9ABE3}" srcOrd="1" destOrd="0" presId="urn:microsoft.com/office/officeart/2005/8/layout/list1"/>
    <dgm:cxn modelId="{E72F57CC-E06A-42B5-8045-B627839FB558}" type="presParOf" srcId="{F3C353E3-C630-47BF-A368-774B04EE5B83}" destId="{94DA65E9-F677-49F9-BD9F-F932EA5B1203}" srcOrd="13" destOrd="0" presId="urn:microsoft.com/office/officeart/2005/8/layout/list1"/>
    <dgm:cxn modelId="{240891D4-D913-40DA-86D3-56B91BDD2CA8}" type="presParOf" srcId="{F3C353E3-C630-47BF-A368-774B04EE5B83}" destId="{24D9BB00-01D0-4DD8-BBA0-CA418177561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F76980-7B1F-4459-AA44-3DBA0A04C8F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CA13E0-9AC4-439B-BD53-3A076ADBAD56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行为</a:t>
          </a:r>
        </a:p>
      </dgm:t>
    </dgm:pt>
    <dgm:pt modelId="{685B3FD4-C0BB-4BEA-B50A-9E45E84291D1}" type="parTrans" cxnId="{033FE4CA-5E40-41C9-92F2-184512046A20}">
      <dgm:prSet/>
      <dgm:spPr/>
      <dgm:t>
        <a:bodyPr/>
        <a:lstStyle/>
        <a:p>
          <a:endParaRPr lang="zh-CN" altLang="en-US"/>
        </a:p>
      </dgm:t>
    </dgm:pt>
    <dgm:pt modelId="{469CCD74-2702-4201-9F53-397D659B7A11}" type="sibTrans" cxnId="{033FE4CA-5E40-41C9-92F2-184512046A20}">
      <dgm:prSet/>
      <dgm:spPr/>
      <dgm:t>
        <a:bodyPr/>
        <a:lstStyle/>
        <a:p>
          <a:endParaRPr lang="zh-CN" altLang="en-US"/>
        </a:p>
      </dgm:t>
    </dgm:pt>
    <dgm:pt modelId="{989AAA80-5389-44A2-BF2D-929FECF40A7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时间和空间</a:t>
          </a:r>
        </a:p>
      </dgm:t>
    </dgm:pt>
    <dgm:pt modelId="{DF831961-587C-4048-9DE1-B38ECE6E8F4D}" type="parTrans" cxnId="{3D9B3259-4F74-48CC-8A77-003B51B2366D}">
      <dgm:prSet/>
      <dgm:spPr/>
      <dgm:t>
        <a:bodyPr/>
        <a:lstStyle/>
        <a:p>
          <a:endParaRPr lang="zh-CN" altLang="en-US"/>
        </a:p>
      </dgm:t>
    </dgm:pt>
    <dgm:pt modelId="{B0A764F8-59AB-4E14-9C31-E7B676511A9F}" type="sibTrans" cxnId="{3D9B3259-4F74-48CC-8A77-003B51B2366D}">
      <dgm:prSet/>
      <dgm:spPr/>
      <dgm:t>
        <a:bodyPr/>
        <a:lstStyle/>
        <a:p>
          <a:endParaRPr lang="zh-CN" altLang="en-US"/>
        </a:p>
      </dgm:t>
    </dgm:pt>
    <dgm:pt modelId="{D1203610-E9DD-4EF4-84AF-590F4BD7E0CA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大小和位置</a:t>
          </a:r>
        </a:p>
      </dgm:t>
    </dgm:pt>
    <dgm:pt modelId="{59B22A63-04B8-41D8-9392-87363FA48988}" type="parTrans" cxnId="{4B0F269E-FFB8-4A66-9E7D-E267F51ADA51}">
      <dgm:prSet/>
      <dgm:spPr/>
      <dgm:t>
        <a:bodyPr/>
        <a:lstStyle/>
        <a:p>
          <a:endParaRPr lang="zh-CN" altLang="en-US"/>
        </a:p>
      </dgm:t>
    </dgm:pt>
    <dgm:pt modelId="{FACAD4D1-F2E7-429E-B527-C9B8F5BD8485}" type="sibTrans" cxnId="{4B0F269E-FFB8-4A66-9E7D-E267F51ADA51}">
      <dgm:prSet/>
      <dgm:spPr/>
      <dgm:t>
        <a:bodyPr/>
        <a:lstStyle/>
        <a:p>
          <a:endParaRPr lang="zh-CN" altLang="en-US"/>
        </a:p>
      </dgm:t>
    </dgm:pt>
    <dgm:pt modelId="{7FE42099-6907-46B1-BA4E-8328E4F7B0C9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rPr>
            <a:t>分层</a:t>
          </a:r>
        </a:p>
      </dgm:t>
    </dgm:pt>
    <dgm:pt modelId="{7FF89C95-273D-4606-BE55-9B4495F82AEC}" type="parTrans" cxnId="{5E881105-6714-4700-85DE-1F06B48FD5C1}">
      <dgm:prSet/>
      <dgm:spPr/>
      <dgm:t>
        <a:bodyPr/>
        <a:lstStyle/>
        <a:p>
          <a:endParaRPr lang="zh-CN" altLang="en-US"/>
        </a:p>
      </dgm:t>
    </dgm:pt>
    <dgm:pt modelId="{B7901CB2-CE8B-4090-9A8F-7C410144BF27}" type="sibTrans" cxnId="{5E881105-6714-4700-85DE-1F06B48FD5C1}">
      <dgm:prSet/>
      <dgm:spPr/>
      <dgm:t>
        <a:bodyPr/>
        <a:lstStyle/>
        <a:p>
          <a:endParaRPr lang="zh-CN" altLang="en-US"/>
        </a:p>
      </dgm:t>
    </dgm:pt>
    <dgm:pt modelId="{3528BD30-6114-4F46-A25E-74DBADBEF1D2}" type="pres">
      <dgm:prSet presAssocID="{33F76980-7B1F-4459-AA44-3DBA0A04C8F9}" presName="linear" presStyleCnt="0">
        <dgm:presLayoutVars>
          <dgm:dir/>
          <dgm:animLvl val="lvl"/>
          <dgm:resizeHandles val="exact"/>
        </dgm:presLayoutVars>
      </dgm:prSet>
      <dgm:spPr/>
    </dgm:pt>
    <dgm:pt modelId="{06D56D41-F36A-4CB6-8B82-75909238583F}" type="pres">
      <dgm:prSet presAssocID="{87CA13E0-9AC4-439B-BD53-3A076ADBAD56}" presName="parentLin" presStyleCnt="0"/>
      <dgm:spPr/>
    </dgm:pt>
    <dgm:pt modelId="{2F4501D9-2DBC-4B59-9B8A-E8BFE9C9BEA6}" type="pres">
      <dgm:prSet presAssocID="{87CA13E0-9AC4-439B-BD53-3A076ADBAD56}" presName="parentLeftMargin" presStyleLbl="node1" presStyleIdx="0" presStyleCnt="4"/>
      <dgm:spPr/>
    </dgm:pt>
    <dgm:pt modelId="{3F824454-6F83-42A5-B886-297BE332439D}" type="pres">
      <dgm:prSet presAssocID="{87CA13E0-9AC4-439B-BD53-3A076ADBAD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0F9678-A207-4272-82B9-3702701DDFA5}" type="pres">
      <dgm:prSet presAssocID="{87CA13E0-9AC4-439B-BD53-3A076ADBAD56}" presName="negativeSpace" presStyleCnt="0"/>
      <dgm:spPr/>
    </dgm:pt>
    <dgm:pt modelId="{2F206805-FA5F-4B82-8CCB-20F9E0E99657}" type="pres">
      <dgm:prSet presAssocID="{87CA13E0-9AC4-439B-BD53-3A076ADBAD56}" presName="childText" presStyleLbl="conFgAcc1" presStyleIdx="0" presStyleCnt="4">
        <dgm:presLayoutVars>
          <dgm:bulletEnabled val="1"/>
        </dgm:presLayoutVars>
      </dgm:prSet>
      <dgm:spPr/>
    </dgm:pt>
    <dgm:pt modelId="{B402E1B6-5FF0-439C-BD99-D5130B51264D}" type="pres">
      <dgm:prSet presAssocID="{469CCD74-2702-4201-9F53-397D659B7A11}" presName="spaceBetweenRectangles" presStyleCnt="0"/>
      <dgm:spPr/>
    </dgm:pt>
    <dgm:pt modelId="{9DC6A6AC-B7D7-46B8-B19C-F002F230D970}" type="pres">
      <dgm:prSet presAssocID="{989AAA80-5389-44A2-BF2D-929FECF40A72}" presName="parentLin" presStyleCnt="0"/>
      <dgm:spPr/>
    </dgm:pt>
    <dgm:pt modelId="{D7825AFE-BE25-4645-922B-BD8FD74B4A96}" type="pres">
      <dgm:prSet presAssocID="{989AAA80-5389-44A2-BF2D-929FECF40A72}" presName="parentLeftMargin" presStyleLbl="node1" presStyleIdx="0" presStyleCnt="4"/>
      <dgm:spPr/>
    </dgm:pt>
    <dgm:pt modelId="{5EAC99A5-C64B-414C-AE2B-DC071B5D52AE}" type="pres">
      <dgm:prSet presAssocID="{989AAA80-5389-44A2-BF2D-929FECF40A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237504-291A-4CD7-A1D1-39A47A05A7A2}" type="pres">
      <dgm:prSet presAssocID="{989AAA80-5389-44A2-BF2D-929FECF40A72}" presName="negativeSpace" presStyleCnt="0"/>
      <dgm:spPr/>
    </dgm:pt>
    <dgm:pt modelId="{1093400F-D561-45FC-A35F-EAA7CD1C552C}" type="pres">
      <dgm:prSet presAssocID="{989AAA80-5389-44A2-BF2D-929FECF40A72}" presName="childText" presStyleLbl="conFgAcc1" presStyleIdx="1" presStyleCnt="4">
        <dgm:presLayoutVars>
          <dgm:bulletEnabled val="1"/>
        </dgm:presLayoutVars>
      </dgm:prSet>
      <dgm:spPr/>
    </dgm:pt>
    <dgm:pt modelId="{F617CBAF-2018-4650-B11E-1F2F4CE54D18}" type="pres">
      <dgm:prSet presAssocID="{B0A764F8-59AB-4E14-9C31-E7B676511A9F}" presName="spaceBetweenRectangles" presStyleCnt="0"/>
      <dgm:spPr/>
    </dgm:pt>
    <dgm:pt modelId="{9624F2AD-9368-4105-A23B-B738A1A2BF36}" type="pres">
      <dgm:prSet presAssocID="{D1203610-E9DD-4EF4-84AF-590F4BD7E0CA}" presName="parentLin" presStyleCnt="0"/>
      <dgm:spPr/>
    </dgm:pt>
    <dgm:pt modelId="{73BB589B-64D5-4D63-84AA-B6669646D172}" type="pres">
      <dgm:prSet presAssocID="{D1203610-E9DD-4EF4-84AF-590F4BD7E0CA}" presName="parentLeftMargin" presStyleLbl="node1" presStyleIdx="1" presStyleCnt="4"/>
      <dgm:spPr/>
    </dgm:pt>
    <dgm:pt modelId="{3910000E-62F8-4331-9E44-C46B70533281}" type="pres">
      <dgm:prSet presAssocID="{D1203610-E9DD-4EF4-84AF-590F4BD7E0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ABF4583-5B81-4372-993E-014859E25677}" type="pres">
      <dgm:prSet presAssocID="{D1203610-E9DD-4EF4-84AF-590F4BD7E0CA}" presName="negativeSpace" presStyleCnt="0"/>
      <dgm:spPr/>
    </dgm:pt>
    <dgm:pt modelId="{2A7AD7AB-CD12-4DE2-BA84-699D8168EA98}" type="pres">
      <dgm:prSet presAssocID="{D1203610-E9DD-4EF4-84AF-590F4BD7E0CA}" presName="childText" presStyleLbl="conFgAcc1" presStyleIdx="2" presStyleCnt="4">
        <dgm:presLayoutVars>
          <dgm:bulletEnabled val="1"/>
        </dgm:presLayoutVars>
      </dgm:prSet>
      <dgm:spPr/>
    </dgm:pt>
    <dgm:pt modelId="{1CE0188C-C3E5-4E9C-8F1E-745E46507AF9}" type="pres">
      <dgm:prSet presAssocID="{FACAD4D1-F2E7-429E-B527-C9B8F5BD8485}" presName="spaceBetweenRectangles" presStyleCnt="0"/>
      <dgm:spPr/>
    </dgm:pt>
    <dgm:pt modelId="{F269ED12-91D1-4D9A-A094-2A1A13411594}" type="pres">
      <dgm:prSet presAssocID="{7FE42099-6907-46B1-BA4E-8328E4F7B0C9}" presName="parentLin" presStyleCnt="0"/>
      <dgm:spPr/>
    </dgm:pt>
    <dgm:pt modelId="{38E927E4-DEC5-4ED4-BAC3-23D61B4DA3C5}" type="pres">
      <dgm:prSet presAssocID="{7FE42099-6907-46B1-BA4E-8328E4F7B0C9}" presName="parentLeftMargin" presStyleLbl="node1" presStyleIdx="2" presStyleCnt="4"/>
      <dgm:spPr/>
    </dgm:pt>
    <dgm:pt modelId="{71F8D81F-4C04-44D3-9B11-8762ED80E74B}" type="pres">
      <dgm:prSet presAssocID="{7FE42099-6907-46B1-BA4E-8328E4F7B0C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C777259-0062-427B-BE72-1DF8629F1273}" type="pres">
      <dgm:prSet presAssocID="{7FE42099-6907-46B1-BA4E-8328E4F7B0C9}" presName="negativeSpace" presStyleCnt="0"/>
      <dgm:spPr/>
    </dgm:pt>
    <dgm:pt modelId="{D605EC85-F279-451B-A9D7-D935601F5F13}" type="pres">
      <dgm:prSet presAssocID="{7FE42099-6907-46B1-BA4E-8328E4F7B0C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901782A-54B7-4237-9530-28081C851F66}" type="presOf" srcId="{87CA13E0-9AC4-439B-BD53-3A076ADBAD56}" destId="{2F4501D9-2DBC-4B59-9B8A-E8BFE9C9BEA6}" srcOrd="0" destOrd="0" presId="urn:microsoft.com/office/officeart/2005/8/layout/list1"/>
    <dgm:cxn modelId="{EDE463F6-3D93-4AA0-940B-7AD090B6465B}" type="presOf" srcId="{7FE42099-6907-46B1-BA4E-8328E4F7B0C9}" destId="{71F8D81F-4C04-44D3-9B11-8762ED80E74B}" srcOrd="1" destOrd="0" presId="urn:microsoft.com/office/officeart/2005/8/layout/list1"/>
    <dgm:cxn modelId="{8BA0237B-4DB9-468D-9CC7-56443B879B6A}" type="presOf" srcId="{989AAA80-5389-44A2-BF2D-929FECF40A72}" destId="{D7825AFE-BE25-4645-922B-BD8FD74B4A96}" srcOrd="0" destOrd="0" presId="urn:microsoft.com/office/officeart/2005/8/layout/list1"/>
    <dgm:cxn modelId="{4B0F269E-FFB8-4A66-9E7D-E267F51ADA51}" srcId="{33F76980-7B1F-4459-AA44-3DBA0A04C8F9}" destId="{D1203610-E9DD-4EF4-84AF-590F4BD7E0CA}" srcOrd="2" destOrd="0" parTransId="{59B22A63-04B8-41D8-9392-87363FA48988}" sibTransId="{FACAD4D1-F2E7-429E-B527-C9B8F5BD8485}"/>
    <dgm:cxn modelId="{033FE4CA-5E40-41C9-92F2-184512046A20}" srcId="{33F76980-7B1F-4459-AA44-3DBA0A04C8F9}" destId="{87CA13E0-9AC4-439B-BD53-3A076ADBAD56}" srcOrd="0" destOrd="0" parTransId="{685B3FD4-C0BB-4BEA-B50A-9E45E84291D1}" sibTransId="{469CCD74-2702-4201-9F53-397D659B7A11}"/>
    <dgm:cxn modelId="{21C22912-7F1C-4192-9C27-830AB5581E6A}" type="presOf" srcId="{989AAA80-5389-44A2-BF2D-929FECF40A72}" destId="{5EAC99A5-C64B-414C-AE2B-DC071B5D52AE}" srcOrd="1" destOrd="0" presId="urn:microsoft.com/office/officeart/2005/8/layout/list1"/>
    <dgm:cxn modelId="{5E881105-6714-4700-85DE-1F06B48FD5C1}" srcId="{33F76980-7B1F-4459-AA44-3DBA0A04C8F9}" destId="{7FE42099-6907-46B1-BA4E-8328E4F7B0C9}" srcOrd="3" destOrd="0" parTransId="{7FF89C95-273D-4606-BE55-9B4495F82AEC}" sibTransId="{B7901CB2-CE8B-4090-9A8F-7C410144BF27}"/>
    <dgm:cxn modelId="{08D44F02-A081-4446-B956-2C18D12C3901}" type="presOf" srcId="{7FE42099-6907-46B1-BA4E-8328E4F7B0C9}" destId="{38E927E4-DEC5-4ED4-BAC3-23D61B4DA3C5}" srcOrd="0" destOrd="0" presId="urn:microsoft.com/office/officeart/2005/8/layout/list1"/>
    <dgm:cxn modelId="{D9B25DF8-EEA8-4E1B-9651-818E52689BF4}" type="presOf" srcId="{D1203610-E9DD-4EF4-84AF-590F4BD7E0CA}" destId="{73BB589B-64D5-4D63-84AA-B6669646D172}" srcOrd="0" destOrd="0" presId="urn:microsoft.com/office/officeart/2005/8/layout/list1"/>
    <dgm:cxn modelId="{8C1C104F-6D52-437B-A444-73EC1AA05667}" type="presOf" srcId="{87CA13E0-9AC4-439B-BD53-3A076ADBAD56}" destId="{3F824454-6F83-42A5-B886-297BE332439D}" srcOrd="1" destOrd="0" presId="urn:microsoft.com/office/officeart/2005/8/layout/list1"/>
    <dgm:cxn modelId="{499DF024-F474-4A90-ADBD-60F54C77F00F}" type="presOf" srcId="{D1203610-E9DD-4EF4-84AF-590F4BD7E0CA}" destId="{3910000E-62F8-4331-9E44-C46B70533281}" srcOrd="1" destOrd="0" presId="urn:microsoft.com/office/officeart/2005/8/layout/list1"/>
    <dgm:cxn modelId="{3D9B3259-4F74-48CC-8A77-003B51B2366D}" srcId="{33F76980-7B1F-4459-AA44-3DBA0A04C8F9}" destId="{989AAA80-5389-44A2-BF2D-929FECF40A72}" srcOrd="1" destOrd="0" parTransId="{DF831961-587C-4048-9DE1-B38ECE6E8F4D}" sibTransId="{B0A764F8-59AB-4E14-9C31-E7B676511A9F}"/>
    <dgm:cxn modelId="{969CDC69-CE0B-47A4-AD1C-C1FEBE9E8A04}" type="presOf" srcId="{33F76980-7B1F-4459-AA44-3DBA0A04C8F9}" destId="{3528BD30-6114-4F46-A25E-74DBADBEF1D2}" srcOrd="0" destOrd="0" presId="urn:microsoft.com/office/officeart/2005/8/layout/list1"/>
    <dgm:cxn modelId="{C6C4C9A8-E844-41B4-90BA-706D109E522D}" type="presParOf" srcId="{3528BD30-6114-4F46-A25E-74DBADBEF1D2}" destId="{06D56D41-F36A-4CB6-8B82-75909238583F}" srcOrd="0" destOrd="0" presId="urn:microsoft.com/office/officeart/2005/8/layout/list1"/>
    <dgm:cxn modelId="{94D69CD0-FA94-4415-ADA3-860387AADBAE}" type="presParOf" srcId="{06D56D41-F36A-4CB6-8B82-75909238583F}" destId="{2F4501D9-2DBC-4B59-9B8A-E8BFE9C9BEA6}" srcOrd="0" destOrd="0" presId="urn:microsoft.com/office/officeart/2005/8/layout/list1"/>
    <dgm:cxn modelId="{163CAF25-CA7F-4765-AAA3-C3B2B5516268}" type="presParOf" srcId="{06D56D41-F36A-4CB6-8B82-75909238583F}" destId="{3F824454-6F83-42A5-B886-297BE332439D}" srcOrd="1" destOrd="0" presId="urn:microsoft.com/office/officeart/2005/8/layout/list1"/>
    <dgm:cxn modelId="{9BBBC937-EA39-43C4-A8CD-D58867B38B35}" type="presParOf" srcId="{3528BD30-6114-4F46-A25E-74DBADBEF1D2}" destId="{7F0F9678-A207-4272-82B9-3702701DDFA5}" srcOrd="1" destOrd="0" presId="urn:microsoft.com/office/officeart/2005/8/layout/list1"/>
    <dgm:cxn modelId="{1AA3E00F-51A4-4869-8997-E6C834C9FC43}" type="presParOf" srcId="{3528BD30-6114-4F46-A25E-74DBADBEF1D2}" destId="{2F206805-FA5F-4B82-8CCB-20F9E0E99657}" srcOrd="2" destOrd="0" presId="urn:microsoft.com/office/officeart/2005/8/layout/list1"/>
    <dgm:cxn modelId="{E8823AB9-C849-4CC1-BC9B-EF884E1B39AD}" type="presParOf" srcId="{3528BD30-6114-4F46-A25E-74DBADBEF1D2}" destId="{B402E1B6-5FF0-439C-BD99-D5130B51264D}" srcOrd="3" destOrd="0" presId="urn:microsoft.com/office/officeart/2005/8/layout/list1"/>
    <dgm:cxn modelId="{3594C871-EA65-4880-9705-389A82B6E12A}" type="presParOf" srcId="{3528BD30-6114-4F46-A25E-74DBADBEF1D2}" destId="{9DC6A6AC-B7D7-46B8-B19C-F002F230D970}" srcOrd="4" destOrd="0" presId="urn:microsoft.com/office/officeart/2005/8/layout/list1"/>
    <dgm:cxn modelId="{72001850-EC17-4895-9E06-C8123BE9D7D9}" type="presParOf" srcId="{9DC6A6AC-B7D7-46B8-B19C-F002F230D970}" destId="{D7825AFE-BE25-4645-922B-BD8FD74B4A96}" srcOrd="0" destOrd="0" presId="urn:microsoft.com/office/officeart/2005/8/layout/list1"/>
    <dgm:cxn modelId="{F4C48822-77A4-4CDD-A5DB-C8F48D655A62}" type="presParOf" srcId="{9DC6A6AC-B7D7-46B8-B19C-F002F230D970}" destId="{5EAC99A5-C64B-414C-AE2B-DC071B5D52AE}" srcOrd="1" destOrd="0" presId="urn:microsoft.com/office/officeart/2005/8/layout/list1"/>
    <dgm:cxn modelId="{DAD6465D-B5ED-4894-9D3F-FB80E16989BD}" type="presParOf" srcId="{3528BD30-6114-4F46-A25E-74DBADBEF1D2}" destId="{E0237504-291A-4CD7-A1D1-39A47A05A7A2}" srcOrd="5" destOrd="0" presId="urn:microsoft.com/office/officeart/2005/8/layout/list1"/>
    <dgm:cxn modelId="{7D38FDD0-EB4E-4061-857D-70AD4F1F6A49}" type="presParOf" srcId="{3528BD30-6114-4F46-A25E-74DBADBEF1D2}" destId="{1093400F-D561-45FC-A35F-EAA7CD1C552C}" srcOrd="6" destOrd="0" presId="urn:microsoft.com/office/officeart/2005/8/layout/list1"/>
    <dgm:cxn modelId="{19467B34-11F8-4014-A470-C7BB4EBAB5F7}" type="presParOf" srcId="{3528BD30-6114-4F46-A25E-74DBADBEF1D2}" destId="{F617CBAF-2018-4650-B11E-1F2F4CE54D18}" srcOrd="7" destOrd="0" presId="urn:microsoft.com/office/officeart/2005/8/layout/list1"/>
    <dgm:cxn modelId="{5D099E34-A907-4A4A-9563-3F0BC1254DDA}" type="presParOf" srcId="{3528BD30-6114-4F46-A25E-74DBADBEF1D2}" destId="{9624F2AD-9368-4105-A23B-B738A1A2BF36}" srcOrd="8" destOrd="0" presId="urn:microsoft.com/office/officeart/2005/8/layout/list1"/>
    <dgm:cxn modelId="{B6F894E8-586F-4113-9E28-F751C9C3C4B3}" type="presParOf" srcId="{9624F2AD-9368-4105-A23B-B738A1A2BF36}" destId="{73BB589B-64D5-4D63-84AA-B6669646D172}" srcOrd="0" destOrd="0" presId="urn:microsoft.com/office/officeart/2005/8/layout/list1"/>
    <dgm:cxn modelId="{6B1BE1F7-7129-4DD0-83DC-1C4CC2808651}" type="presParOf" srcId="{9624F2AD-9368-4105-A23B-B738A1A2BF36}" destId="{3910000E-62F8-4331-9E44-C46B70533281}" srcOrd="1" destOrd="0" presId="urn:microsoft.com/office/officeart/2005/8/layout/list1"/>
    <dgm:cxn modelId="{B88E2434-0F94-43C2-877E-C4C7102B2781}" type="presParOf" srcId="{3528BD30-6114-4F46-A25E-74DBADBEF1D2}" destId="{6ABF4583-5B81-4372-993E-014859E25677}" srcOrd="9" destOrd="0" presId="urn:microsoft.com/office/officeart/2005/8/layout/list1"/>
    <dgm:cxn modelId="{C8E64277-7A6B-4D22-B1A8-299D61D55601}" type="presParOf" srcId="{3528BD30-6114-4F46-A25E-74DBADBEF1D2}" destId="{2A7AD7AB-CD12-4DE2-BA84-699D8168EA98}" srcOrd="10" destOrd="0" presId="urn:microsoft.com/office/officeart/2005/8/layout/list1"/>
    <dgm:cxn modelId="{C0721738-0875-4F17-8F94-48A79F031DDE}" type="presParOf" srcId="{3528BD30-6114-4F46-A25E-74DBADBEF1D2}" destId="{1CE0188C-C3E5-4E9C-8F1E-745E46507AF9}" srcOrd="11" destOrd="0" presId="urn:microsoft.com/office/officeart/2005/8/layout/list1"/>
    <dgm:cxn modelId="{8CD722CB-5E8E-4279-9954-C5414F1E3334}" type="presParOf" srcId="{3528BD30-6114-4F46-A25E-74DBADBEF1D2}" destId="{F269ED12-91D1-4D9A-A094-2A1A13411594}" srcOrd="12" destOrd="0" presId="urn:microsoft.com/office/officeart/2005/8/layout/list1"/>
    <dgm:cxn modelId="{12868DA3-B748-4A1F-BE89-6E55BC46B7D4}" type="presParOf" srcId="{F269ED12-91D1-4D9A-A094-2A1A13411594}" destId="{38E927E4-DEC5-4ED4-BAC3-23D61B4DA3C5}" srcOrd="0" destOrd="0" presId="urn:microsoft.com/office/officeart/2005/8/layout/list1"/>
    <dgm:cxn modelId="{7E9516A1-46CF-4C1A-8965-FE80E261EBAF}" type="presParOf" srcId="{F269ED12-91D1-4D9A-A094-2A1A13411594}" destId="{71F8D81F-4C04-44D3-9B11-8762ED80E74B}" srcOrd="1" destOrd="0" presId="urn:microsoft.com/office/officeart/2005/8/layout/list1"/>
    <dgm:cxn modelId="{7BF7A6C6-6049-48D1-81B6-F8B4AAF873EB}" type="presParOf" srcId="{3528BD30-6114-4F46-A25E-74DBADBEF1D2}" destId="{3C777259-0062-427B-BE72-1DF8629F1273}" srcOrd="13" destOrd="0" presId="urn:microsoft.com/office/officeart/2005/8/layout/list1"/>
    <dgm:cxn modelId="{68687D43-8D73-4166-8A77-F8A15BF8C1B7}" type="presParOf" srcId="{3528BD30-6114-4F46-A25E-74DBADBEF1D2}" destId="{D605EC85-F279-451B-A9D7-D935601F5F1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D2D46-C4A2-4C35-A4F6-4B5515F115A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436CBB-27F8-4B4B-BC74-9CF3CF204CB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设备间转移</a:t>
          </a:r>
        </a:p>
      </dgm:t>
    </dgm:pt>
    <dgm:pt modelId="{BD3BB812-D098-4421-B2F1-5886049FA32D}" type="par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5B652C58-9309-40EE-AEF3-5B5F72F82A2B}" type="sib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E3C80A5B-5251-489F-B24B-BD7F0135BD9B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向用户转移</a:t>
          </a:r>
        </a:p>
      </dgm:t>
    </dgm:pt>
    <dgm:pt modelId="{CF2FE092-CC79-482F-8804-5D8C974C2BDE}" type="par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49D951FB-1CC3-4410-B42A-0DDCE726FACE}" type="sib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993C4C93-607A-4F46-A28A-6B14047D398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不同平台中转移</a:t>
          </a:r>
        </a:p>
      </dgm:t>
    </dgm:pt>
    <dgm:pt modelId="{F6D6B047-A80D-492F-A454-97B1045568FD}" type="sib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5FEEFC84-8D1F-4827-BA55-3A671FF69380}" type="par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9F848D9F-0036-4CEE-B309-34FE8278EEDB}" type="pres">
      <dgm:prSet presAssocID="{EE3D2D46-C4A2-4C35-A4F6-4B5515F115AE}" presName="linear" presStyleCnt="0">
        <dgm:presLayoutVars>
          <dgm:dir/>
          <dgm:animLvl val="lvl"/>
          <dgm:resizeHandles val="exact"/>
        </dgm:presLayoutVars>
      </dgm:prSet>
      <dgm:spPr/>
    </dgm:pt>
    <dgm:pt modelId="{DF3578B0-8F3B-46A4-914E-0F09903DD321}" type="pres">
      <dgm:prSet presAssocID="{65436CBB-27F8-4B4B-BC74-9CF3CF204CB6}" presName="parentLin" presStyleCnt="0"/>
      <dgm:spPr/>
    </dgm:pt>
    <dgm:pt modelId="{76DC0201-70AF-4C2F-B1D4-6D114E9D316E}" type="pres">
      <dgm:prSet presAssocID="{65436CBB-27F8-4B4B-BC74-9CF3CF204CB6}" presName="parentLeftMargin" presStyleLbl="node1" presStyleIdx="0" presStyleCnt="3"/>
      <dgm:spPr/>
    </dgm:pt>
    <dgm:pt modelId="{A2A13C1D-E49E-4D48-A66E-FE436AEFE067}" type="pres">
      <dgm:prSet presAssocID="{65436CBB-27F8-4B4B-BC74-9CF3CF204C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1AD112-04D1-4B09-8059-B6659550E498}" type="pres">
      <dgm:prSet presAssocID="{65436CBB-27F8-4B4B-BC74-9CF3CF204CB6}" presName="negativeSpace" presStyleCnt="0"/>
      <dgm:spPr/>
    </dgm:pt>
    <dgm:pt modelId="{9512BC8A-A2A0-4963-B64B-A7703D18FD35}" type="pres">
      <dgm:prSet presAssocID="{65436CBB-27F8-4B4B-BC74-9CF3CF204CB6}" presName="childText" presStyleLbl="conFgAcc1" presStyleIdx="0" presStyleCnt="3">
        <dgm:presLayoutVars>
          <dgm:bulletEnabled val="1"/>
        </dgm:presLayoutVars>
      </dgm:prSet>
      <dgm:spPr/>
    </dgm:pt>
    <dgm:pt modelId="{50391DBD-CCB5-4E22-AC7B-50BCC017D083}" type="pres">
      <dgm:prSet presAssocID="{5B652C58-9309-40EE-AEF3-5B5F72F82A2B}" presName="spaceBetweenRectangles" presStyleCnt="0"/>
      <dgm:spPr/>
    </dgm:pt>
    <dgm:pt modelId="{20F1C68F-AC94-4112-9880-597AC2D6F7FD}" type="pres">
      <dgm:prSet presAssocID="{993C4C93-607A-4F46-A28A-6B14047D3984}" presName="parentLin" presStyleCnt="0"/>
      <dgm:spPr/>
    </dgm:pt>
    <dgm:pt modelId="{CB02F0E0-4A65-4A06-89B1-35EFF7F0224C}" type="pres">
      <dgm:prSet presAssocID="{993C4C93-607A-4F46-A28A-6B14047D3984}" presName="parentLeftMargin" presStyleLbl="node1" presStyleIdx="0" presStyleCnt="3"/>
      <dgm:spPr/>
    </dgm:pt>
    <dgm:pt modelId="{F13191A2-FC2E-4FF7-B2E0-E0727923556B}" type="pres">
      <dgm:prSet presAssocID="{993C4C93-607A-4F46-A28A-6B14047D39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A47A03-4916-4062-A53D-8646A69AAB9D}" type="pres">
      <dgm:prSet presAssocID="{993C4C93-607A-4F46-A28A-6B14047D3984}" presName="negativeSpace" presStyleCnt="0"/>
      <dgm:spPr/>
    </dgm:pt>
    <dgm:pt modelId="{60D9F1E2-2131-4ADF-9675-DA96A359E279}" type="pres">
      <dgm:prSet presAssocID="{993C4C93-607A-4F46-A28A-6B14047D3984}" presName="childText" presStyleLbl="conFgAcc1" presStyleIdx="1" presStyleCnt="3">
        <dgm:presLayoutVars>
          <dgm:bulletEnabled val="1"/>
        </dgm:presLayoutVars>
      </dgm:prSet>
      <dgm:spPr/>
    </dgm:pt>
    <dgm:pt modelId="{71FBEA68-BA51-427C-B29C-AC33EF6C82C7}" type="pres">
      <dgm:prSet presAssocID="{F6D6B047-A80D-492F-A454-97B1045568FD}" presName="spaceBetweenRectangles" presStyleCnt="0"/>
      <dgm:spPr/>
    </dgm:pt>
    <dgm:pt modelId="{8CBFDE02-E6E6-4C82-87AB-61C7C5DCECA0}" type="pres">
      <dgm:prSet presAssocID="{E3C80A5B-5251-489F-B24B-BD7F0135BD9B}" presName="parentLin" presStyleCnt="0"/>
      <dgm:spPr/>
    </dgm:pt>
    <dgm:pt modelId="{3D8CDC45-A0DD-4E1D-99DD-24C33F837510}" type="pres">
      <dgm:prSet presAssocID="{E3C80A5B-5251-489F-B24B-BD7F0135BD9B}" presName="parentLeftMargin" presStyleLbl="node1" presStyleIdx="1" presStyleCnt="3"/>
      <dgm:spPr/>
    </dgm:pt>
    <dgm:pt modelId="{2BD53C2F-56E2-4CC5-9574-ECECA03AC715}" type="pres">
      <dgm:prSet presAssocID="{E3C80A5B-5251-489F-B24B-BD7F0135BD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0B64C62-D828-4CEA-822C-542B52FA3009}" type="pres">
      <dgm:prSet presAssocID="{E3C80A5B-5251-489F-B24B-BD7F0135BD9B}" presName="negativeSpace" presStyleCnt="0"/>
      <dgm:spPr/>
    </dgm:pt>
    <dgm:pt modelId="{46286C90-E625-43A8-A19E-27B8F1B4F1E7}" type="pres">
      <dgm:prSet presAssocID="{E3C80A5B-5251-489F-B24B-BD7F0135BD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63933B-13BC-4A50-89B4-48E24F1F8D57}" srcId="{EE3D2D46-C4A2-4C35-A4F6-4B5515F115AE}" destId="{E3C80A5B-5251-489F-B24B-BD7F0135BD9B}" srcOrd="2" destOrd="0" parTransId="{CF2FE092-CC79-482F-8804-5D8C974C2BDE}" sibTransId="{49D951FB-1CC3-4410-B42A-0DDCE726FACE}"/>
    <dgm:cxn modelId="{31D0B5E0-92FE-4A85-961B-FF58B37549B8}" type="presOf" srcId="{993C4C93-607A-4F46-A28A-6B14047D3984}" destId="{CB02F0E0-4A65-4A06-89B1-35EFF7F0224C}" srcOrd="0" destOrd="0" presId="urn:microsoft.com/office/officeart/2005/8/layout/list1"/>
    <dgm:cxn modelId="{9D323E9D-FCAC-43B1-897B-01BF56E71E56}" type="presOf" srcId="{993C4C93-607A-4F46-A28A-6B14047D3984}" destId="{F13191A2-FC2E-4FF7-B2E0-E0727923556B}" srcOrd="1" destOrd="0" presId="urn:microsoft.com/office/officeart/2005/8/layout/list1"/>
    <dgm:cxn modelId="{3DB8F29F-3B1F-4B14-96F4-546E33AEB86D}" type="presOf" srcId="{EE3D2D46-C4A2-4C35-A4F6-4B5515F115AE}" destId="{9F848D9F-0036-4CEE-B309-34FE8278EEDB}" srcOrd="0" destOrd="0" presId="urn:microsoft.com/office/officeart/2005/8/layout/list1"/>
    <dgm:cxn modelId="{035807B0-8460-401F-8E4A-63875B7E6C57}" srcId="{EE3D2D46-C4A2-4C35-A4F6-4B5515F115AE}" destId="{65436CBB-27F8-4B4B-BC74-9CF3CF204CB6}" srcOrd="0" destOrd="0" parTransId="{BD3BB812-D098-4421-B2F1-5886049FA32D}" sibTransId="{5B652C58-9309-40EE-AEF3-5B5F72F82A2B}"/>
    <dgm:cxn modelId="{E8BACF57-8C58-4AE1-BCEE-7F85124724C0}" type="presOf" srcId="{65436CBB-27F8-4B4B-BC74-9CF3CF204CB6}" destId="{A2A13C1D-E49E-4D48-A66E-FE436AEFE067}" srcOrd="1" destOrd="0" presId="urn:microsoft.com/office/officeart/2005/8/layout/list1"/>
    <dgm:cxn modelId="{3049951E-98C5-4EFD-BA46-50F577EB0C58}" type="presOf" srcId="{65436CBB-27F8-4B4B-BC74-9CF3CF204CB6}" destId="{76DC0201-70AF-4C2F-B1D4-6D114E9D316E}" srcOrd="0" destOrd="0" presId="urn:microsoft.com/office/officeart/2005/8/layout/list1"/>
    <dgm:cxn modelId="{E061CBCC-D51D-439B-AAF7-7F8D09BF30C9}" type="presOf" srcId="{E3C80A5B-5251-489F-B24B-BD7F0135BD9B}" destId="{3D8CDC45-A0DD-4E1D-99DD-24C33F837510}" srcOrd="0" destOrd="0" presId="urn:microsoft.com/office/officeart/2005/8/layout/list1"/>
    <dgm:cxn modelId="{63477F91-1F14-4A4D-BB82-9AFA2BA3FA05}" type="presOf" srcId="{E3C80A5B-5251-489F-B24B-BD7F0135BD9B}" destId="{2BD53C2F-56E2-4CC5-9574-ECECA03AC715}" srcOrd="1" destOrd="0" presId="urn:microsoft.com/office/officeart/2005/8/layout/list1"/>
    <dgm:cxn modelId="{EF48EBC0-1653-4C4A-B1F4-8B27A4470F70}" srcId="{EE3D2D46-C4A2-4C35-A4F6-4B5515F115AE}" destId="{993C4C93-607A-4F46-A28A-6B14047D3984}" srcOrd="1" destOrd="0" parTransId="{5FEEFC84-8D1F-4827-BA55-3A671FF69380}" sibTransId="{F6D6B047-A80D-492F-A454-97B1045568FD}"/>
    <dgm:cxn modelId="{FF6226E1-BF78-48F3-B259-F874D10CA442}" type="presParOf" srcId="{9F848D9F-0036-4CEE-B309-34FE8278EEDB}" destId="{DF3578B0-8F3B-46A4-914E-0F09903DD321}" srcOrd="0" destOrd="0" presId="urn:microsoft.com/office/officeart/2005/8/layout/list1"/>
    <dgm:cxn modelId="{5198ED41-33BD-4A01-9C32-13193F0E5C16}" type="presParOf" srcId="{DF3578B0-8F3B-46A4-914E-0F09903DD321}" destId="{76DC0201-70AF-4C2F-B1D4-6D114E9D316E}" srcOrd="0" destOrd="0" presId="urn:microsoft.com/office/officeart/2005/8/layout/list1"/>
    <dgm:cxn modelId="{7B8636AE-5A0D-4F4A-A309-765F7108DD82}" type="presParOf" srcId="{DF3578B0-8F3B-46A4-914E-0F09903DD321}" destId="{A2A13C1D-E49E-4D48-A66E-FE436AEFE067}" srcOrd="1" destOrd="0" presId="urn:microsoft.com/office/officeart/2005/8/layout/list1"/>
    <dgm:cxn modelId="{66C8458B-2CCE-4430-BFD4-795BD175DB84}" type="presParOf" srcId="{9F848D9F-0036-4CEE-B309-34FE8278EEDB}" destId="{FD1AD112-04D1-4B09-8059-B6659550E498}" srcOrd="1" destOrd="0" presId="urn:microsoft.com/office/officeart/2005/8/layout/list1"/>
    <dgm:cxn modelId="{69E29878-F3A8-4D74-984B-18FD9E09840E}" type="presParOf" srcId="{9F848D9F-0036-4CEE-B309-34FE8278EEDB}" destId="{9512BC8A-A2A0-4963-B64B-A7703D18FD35}" srcOrd="2" destOrd="0" presId="urn:microsoft.com/office/officeart/2005/8/layout/list1"/>
    <dgm:cxn modelId="{73E284F4-D539-4901-A874-ECEABFF1EA2B}" type="presParOf" srcId="{9F848D9F-0036-4CEE-B309-34FE8278EEDB}" destId="{50391DBD-CCB5-4E22-AC7B-50BCC017D083}" srcOrd="3" destOrd="0" presId="urn:microsoft.com/office/officeart/2005/8/layout/list1"/>
    <dgm:cxn modelId="{E633073C-E93E-48C0-B3B2-88D338A4D617}" type="presParOf" srcId="{9F848D9F-0036-4CEE-B309-34FE8278EEDB}" destId="{20F1C68F-AC94-4112-9880-597AC2D6F7FD}" srcOrd="4" destOrd="0" presId="urn:microsoft.com/office/officeart/2005/8/layout/list1"/>
    <dgm:cxn modelId="{5DF65C5D-AD4B-4C51-B11B-4B311A58E666}" type="presParOf" srcId="{20F1C68F-AC94-4112-9880-597AC2D6F7FD}" destId="{CB02F0E0-4A65-4A06-89B1-35EFF7F0224C}" srcOrd="0" destOrd="0" presId="urn:microsoft.com/office/officeart/2005/8/layout/list1"/>
    <dgm:cxn modelId="{B3FC2ACE-07DF-4B9C-9517-F00FA793791F}" type="presParOf" srcId="{20F1C68F-AC94-4112-9880-597AC2D6F7FD}" destId="{F13191A2-FC2E-4FF7-B2E0-E0727923556B}" srcOrd="1" destOrd="0" presId="urn:microsoft.com/office/officeart/2005/8/layout/list1"/>
    <dgm:cxn modelId="{20DB2E20-D1D9-4608-9736-7D960D4B150D}" type="presParOf" srcId="{9F848D9F-0036-4CEE-B309-34FE8278EEDB}" destId="{4AA47A03-4916-4062-A53D-8646A69AAB9D}" srcOrd="5" destOrd="0" presId="urn:microsoft.com/office/officeart/2005/8/layout/list1"/>
    <dgm:cxn modelId="{3684601D-A341-4829-BF61-1740B94E4333}" type="presParOf" srcId="{9F848D9F-0036-4CEE-B309-34FE8278EEDB}" destId="{60D9F1E2-2131-4ADF-9675-DA96A359E279}" srcOrd="6" destOrd="0" presId="urn:microsoft.com/office/officeart/2005/8/layout/list1"/>
    <dgm:cxn modelId="{DE6F7A5F-6A18-49AC-9D39-5C2B0415B114}" type="presParOf" srcId="{9F848D9F-0036-4CEE-B309-34FE8278EEDB}" destId="{71FBEA68-BA51-427C-B29C-AC33EF6C82C7}" srcOrd="7" destOrd="0" presId="urn:microsoft.com/office/officeart/2005/8/layout/list1"/>
    <dgm:cxn modelId="{EA9A7057-1BDC-437A-86A7-E61A59A0A9CE}" type="presParOf" srcId="{9F848D9F-0036-4CEE-B309-34FE8278EEDB}" destId="{8CBFDE02-E6E6-4C82-87AB-61C7C5DCECA0}" srcOrd="8" destOrd="0" presId="urn:microsoft.com/office/officeart/2005/8/layout/list1"/>
    <dgm:cxn modelId="{4C84C0CA-72C7-415B-ADDD-A8A28EE6DB5F}" type="presParOf" srcId="{8CBFDE02-E6E6-4C82-87AB-61C7C5DCECA0}" destId="{3D8CDC45-A0DD-4E1D-99DD-24C33F837510}" srcOrd="0" destOrd="0" presId="urn:microsoft.com/office/officeart/2005/8/layout/list1"/>
    <dgm:cxn modelId="{BB45AF01-7C24-43B7-8DE7-409579A7C558}" type="presParOf" srcId="{8CBFDE02-E6E6-4C82-87AB-61C7C5DCECA0}" destId="{2BD53C2F-56E2-4CC5-9574-ECECA03AC715}" srcOrd="1" destOrd="0" presId="urn:microsoft.com/office/officeart/2005/8/layout/list1"/>
    <dgm:cxn modelId="{52B6133D-AEFA-45E8-AAEB-A651DCAABFC5}" type="presParOf" srcId="{9F848D9F-0036-4CEE-B309-34FE8278EEDB}" destId="{70B64C62-D828-4CEA-822C-542B52FA3009}" srcOrd="9" destOrd="0" presId="urn:microsoft.com/office/officeart/2005/8/layout/list1"/>
    <dgm:cxn modelId="{6AA9FAE8-192C-4851-9003-80FC8E5B846A}" type="presParOf" srcId="{9F848D9F-0036-4CEE-B309-34FE8278EEDB}" destId="{46286C90-E625-43A8-A19E-27B8F1B4F1E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3D2D46-C4A2-4C35-A4F6-4B5515F115A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436CBB-27F8-4B4B-BC74-9CF3CF204CB6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不常用但不能少</a:t>
          </a:r>
        </a:p>
      </dgm:t>
    </dgm:pt>
    <dgm:pt modelId="{BD3BB812-D098-4421-B2F1-5886049FA32D}" type="par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5B652C58-9309-40EE-AEF3-5B5F72F82A2B}" type="sibTrans" cxnId="{035807B0-8460-401F-8E4A-63875B7E6C57}">
      <dgm:prSet/>
      <dgm:spPr/>
      <dgm:t>
        <a:bodyPr/>
        <a:lstStyle/>
        <a:p>
          <a:endParaRPr lang="zh-CN" altLang="en-US"/>
        </a:p>
      </dgm:t>
    </dgm:pt>
    <dgm:pt modelId="{993C4C93-607A-4F46-A28A-6B14047D3984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选项和偏好</a:t>
          </a:r>
        </a:p>
      </dgm:t>
    </dgm:pt>
    <dgm:pt modelId="{5FEEFC84-8D1F-4827-BA55-3A671FF69380}" type="par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F6D6B047-A80D-492F-A454-97B1045568FD}" type="sibTrans" cxnId="{EF48EBC0-1653-4C4A-B1F4-8B27A4470F70}">
      <dgm:prSet/>
      <dgm:spPr/>
      <dgm:t>
        <a:bodyPr/>
        <a:lstStyle/>
        <a:p>
          <a:endParaRPr lang="zh-CN" altLang="en-US"/>
        </a:p>
      </dgm:t>
    </dgm:pt>
    <dgm:pt modelId="{E3C80A5B-5251-489F-B24B-BD7F0135BD9B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其他信息</a:t>
          </a:r>
        </a:p>
      </dgm:t>
    </dgm:pt>
    <dgm:pt modelId="{CF2FE092-CC79-482F-8804-5D8C974C2BDE}" type="par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49D951FB-1CC3-4410-B42A-0DDCE726FACE}" type="sibTrans" cxnId="{C063933B-13BC-4A50-89B4-48E24F1F8D57}">
      <dgm:prSet/>
      <dgm:spPr/>
      <dgm:t>
        <a:bodyPr/>
        <a:lstStyle/>
        <a:p>
          <a:endParaRPr lang="zh-CN" altLang="en-US"/>
        </a:p>
      </dgm:t>
    </dgm:pt>
    <dgm:pt modelId="{9F848D9F-0036-4CEE-B309-34FE8278EEDB}" type="pres">
      <dgm:prSet presAssocID="{EE3D2D46-C4A2-4C35-A4F6-4B5515F115AE}" presName="linear" presStyleCnt="0">
        <dgm:presLayoutVars>
          <dgm:dir/>
          <dgm:animLvl val="lvl"/>
          <dgm:resizeHandles val="exact"/>
        </dgm:presLayoutVars>
      </dgm:prSet>
      <dgm:spPr/>
    </dgm:pt>
    <dgm:pt modelId="{DF3578B0-8F3B-46A4-914E-0F09903DD321}" type="pres">
      <dgm:prSet presAssocID="{65436CBB-27F8-4B4B-BC74-9CF3CF204CB6}" presName="parentLin" presStyleCnt="0"/>
      <dgm:spPr/>
    </dgm:pt>
    <dgm:pt modelId="{76DC0201-70AF-4C2F-B1D4-6D114E9D316E}" type="pres">
      <dgm:prSet presAssocID="{65436CBB-27F8-4B4B-BC74-9CF3CF204CB6}" presName="parentLeftMargin" presStyleLbl="node1" presStyleIdx="0" presStyleCnt="3"/>
      <dgm:spPr/>
    </dgm:pt>
    <dgm:pt modelId="{A2A13C1D-E49E-4D48-A66E-FE436AEFE067}" type="pres">
      <dgm:prSet presAssocID="{65436CBB-27F8-4B4B-BC74-9CF3CF204C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1AD112-04D1-4B09-8059-B6659550E498}" type="pres">
      <dgm:prSet presAssocID="{65436CBB-27F8-4B4B-BC74-9CF3CF204CB6}" presName="negativeSpace" presStyleCnt="0"/>
      <dgm:spPr/>
    </dgm:pt>
    <dgm:pt modelId="{9512BC8A-A2A0-4963-B64B-A7703D18FD35}" type="pres">
      <dgm:prSet presAssocID="{65436CBB-27F8-4B4B-BC74-9CF3CF204CB6}" presName="childText" presStyleLbl="conFgAcc1" presStyleIdx="0" presStyleCnt="3">
        <dgm:presLayoutVars>
          <dgm:bulletEnabled val="1"/>
        </dgm:presLayoutVars>
      </dgm:prSet>
      <dgm:spPr/>
    </dgm:pt>
    <dgm:pt modelId="{50391DBD-CCB5-4E22-AC7B-50BCC017D083}" type="pres">
      <dgm:prSet presAssocID="{5B652C58-9309-40EE-AEF3-5B5F72F82A2B}" presName="spaceBetweenRectangles" presStyleCnt="0"/>
      <dgm:spPr/>
    </dgm:pt>
    <dgm:pt modelId="{20F1C68F-AC94-4112-9880-597AC2D6F7FD}" type="pres">
      <dgm:prSet presAssocID="{993C4C93-607A-4F46-A28A-6B14047D3984}" presName="parentLin" presStyleCnt="0"/>
      <dgm:spPr/>
    </dgm:pt>
    <dgm:pt modelId="{CB02F0E0-4A65-4A06-89B1-35EFF7F0224C}" type="pres">
      <dgm:prSet presAssocID="{993C4C93-607A-4F46-A28A-6B14047D3984}" presName="parentLeftMargin" presStyleLbl="node1" presStyleIdx="0" presStyleCnt="3"/>
      <dgm:spPr/>
    </dgm:pt>
    <dgm:pt modelId="{F13191A2-FC2E-4FF7-B2E0-E0727923556B}" type="pres">
      <dgm:prSet presAssocID="{993C4C93-607A-4F46-A28A-6B14047D39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A47A03-4916-4062-A53D-8646A69AAB9D}" type="pres">
      <dgm:prSet presAssocID="{993C4C93-607A-4F46-A28A-6B14047D3984}" presName="negativeSpace" presStyleCnt="0"/>
      <dgm:spPr/>
    </dgm:pt>
    <dgm:pt modelId="{60D9F1E2-2131-4ADF-9675-DA96A359E279}" type="pres">
      <dgm:prSet presAssocID="{993C4C93-607A-4F46-A28A-6B14047D3984}" presName="childText" presStyleLbl="conFgAcc1" presStyleIdx="1" presStyleCnt="3">
        <dgm:presLayoutVars>
          <dgm:bulletEnabled val="1"/>
        </dgm:presLayoutVars>
      </dgm:prSet>
      <dgm:spPr/>
    </dgm:pt>
    <dgm:pt modelId="{71FBEA68-BA51-427C-B29C-AC33EF6C82C7}" type="pres">
      <dgm:prSet presAssocID="{F6D6B047-A80D-492F-A454-97B1045568FD}" presName="spaceBetweenRectangles" presStyleCnt="0"/>
      <dgm:spPr/>
    </dgm:pt>
    <dgm:pt modelId="{8CBFDE02-E6E6-4C82-87AB-61C7C5DCECA0}" type="pres">
      <dgm:prSet presAssocID="{E3C80A5B-5251-489F-B24B-BD7F0135BD9B}" presName="parentLin" presStyleCnt="0"/>
      <dgm:spPr/>
    </dgm:pt>
    <dgm:pt modelId="{3D8CDC45-A0DD-4E1D-99DD-24C33F837510}" type="pres">
      <dgm:prSet presAssocID="{E3C80A5B-5251-489F-B24B-BD7F0135BD9B}" presName="parentLeftMargin" presStyleLbl="node1" presStyleIdx="1" presStyleCnt="3"/>
      <dgm:spPr/>
    </dgm:pt>
    <dgm:pt modelId="{2BD53C2F-56E2-4CC5-9574-ECECA03AC715}" type="pres">
      <dgm:prSet presAssocID="{E3C80A5B-5251-489F-B24B-BD7F0135BD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0B64C62-D828-4CEA-822C-542B52FA3009}" type="pres">
      <dgm:prSet presAssocID="{E3C80A5B-5251-489F-B24B-BD7F0135BD9B}" presName="negativeSpace" presStyleCnt="0"/>
      <dgm:spPr/>
    </dgm:pt>
    <dgm:pt modelId="{46286C90-E625-43A8-A19E-27B8F1B4F1E7}" type="pres">
      <dgm:prSet presAssocID="{E3C80A5B-5251-489F-B24B-BD7F0135BD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63933B-13BC-4A50-89B4-48E24F1F8D57}" srcId="{EE3D2D46-C4A2-4C35-A4F6-4B5515F115AE}" destId="{E3C80A5B-5251-489F-B24B-BD7F0135BD9B}" srcOrd="2" destOrd="0" parTransId="{CF2FE092-CC79-482F-8804-5D8C974C2BDE}" sibTransId="{49D951FB-1CC3-4410-B42A-0DDCE726FACE}"/>
    <dgm:cxn modelId="{31D0B5E0-92FE-4A85-961B-FF58B37549B8}" type="presOf" srcId="{993C4C93-607A-4F46-A28A-6B14047D3984}" destId="{CB02F0E0-4A65-4A06-89B1-35EFF7F0224C}" srcOrd="0" destOrd="0" presId="urn:microsoft.com/office/officeart/2005/8/layout/list1"/>
    <dgm:cxn modelId="{9D323E9D-FCAC-43B1-897B-01BF56E71E56}" type="presOf" srcId="{993C4C93-607A-4F46-A28A-6B14047D3984}" destId="{F13191A2-FC2E-4FF7-B2E0-E0727923556B}" srcOrd="1" destOrd="0" presId="urn:microsoft.com/office/officeart/2005/8/layout/list1"/>
    <dgm:cxn modelId="{3DB8F29F-3B1F-4B14-96F4-546E33AEB86D}" type="presOf" srcId="{EE3D2D46-C4A2-4C35-A4F6-4B5515F115AE}" destId="{9F848D9F-0036-4CEE-B309-34FE8278EEDB}" srcOrd="0" destOrd="0" presId="urn:microsoft.com/office/officeart/2005/8/layout/list1"/>
    <dgm:cxn modelId="{035807B0-8460-401F-8E4A-63875B7E6C57}" srcId="{EE3D2D46-C4A2-4C35-A4F6-4B5515F115AE}" destId="{65436CBB-27F8-4B4B-BC74-9CF3CF204CB6}" srcOrd="0" destOrd="0" parTransId="{BD3BB812-D098-4421-B2F1-5886049FA32D}" sibTransId="{5B652C58-9309-40EE-AEF3-5B5F72F82A2B}"/>
    <dgm:cxn modelId="{E8BACF57-8C58-4AE1-BCEE-7F85124724C0}" type="presOf" srcId="{65436CBB-27F8-4B4B-BC74-9CF3CF204CB6}" destId="{A2A13C1D-E49E-4D48-A66E-FE436AEFE067}" srcOrd="1" destOrd="0" presId="urn:microsoft.com/office/officeart/2005/8/layout/list1"/>
    <dgm:cxn modelId="{3049951E-98C5-4EFD-BA46-50F577EB0C58}" type="presOf" srcId="{65436CBB-27F8-4B4B-BC74-9CF3CF204CB6}" destId="{76DC0201-70AF-4C2F-B1D4-6D114E9D316E}" srcOrd="0" destOrd="0" presId="urn:microsoft.com/office/officeart/2005/8/layout/list1"/>
    <dgm:cxn modelId="{E061CBCC-D51D-439B-AAF7-7F8D09BF30C9}" type="presOf" srcId="{E3C80A5B-5251-489F-B24B-BD7F0135BD9B}" destId="{3D8CDC45-A0DD-4E1D-99DD-24C33F837510}" srcOrd="0" destOrd="0" presId="urn:microsoft.com/office/officeart/2005/8/layout/list1"/>
    <dgm:cxn modelId="{63477F91-1F14-4A4D-BB82-9AFA2BA3FA05}" type="presOf" srcId="{E3C80A5B-5251-489F-B24B-BD7F0135BD9B}" destId="{2BD53C2F-56E2-4CC5-9574-ECECA03AC715}" srcOrd="1" destOrd="0" presId="urn:microsoft.com/office/officeart/2005/8/layout/list1"/>
    <dgm:cxn modelId="{EF48EBC0-1653-4C4A-B1F4-8B27A4470F70}" srcId="{EE3D2D46-C4A2-4C35-A4F6-4B5515F115AE}" destId="{993C4C93-607A-4F46-A28A-6B14047D3984}" srcOrd="1" destOrd="0" parTransId="{5FEEFC84-8D1F-4827-BA55-3A671FF69380}" sibTransId="{F6D6B047-A80D-492F-A454-97B1045568FD}"/>
    <dgm:cxn modelId="{FF6226E1-BF78-48F3-B259-F874D10CA442}" type="presParOf" srcId="{9F848D9F-0036-4CEE-B309-34FE8278EEDB}" destId="{DF3578B0-8F3B-46A4-914E-0F09903DD321}" srcOrd="0" destOrd="0" presId="urn:microsoft.com/office/officeart/2005/8/layout/list1"/>
    <dgm:cxn modelId="{5198ED41-33BD-4A01-9C32-13193F0E5C16}" type="presParOf" srcId="{DF3578B0-8F3B-46A4-914E-0F09903DD321}" destId="{76DC0201-70AF-4C2F-B1D4-6D114E9D316E}" srcOrd="0" destOrd="0" presId="urn:microsoft.com/office/officeart/2005/8/layout/list1"/>
    <dgm:cxn modelId="{7B8636AE-5A0D-4F4A-A309-765F7108DD82}" type="presParOf" srcId="{DF3578B0-8F3B-46A4-914E-0F09903DD321}" destId="{A2A13C1D-E49E-4D48-A66E-FE436AEFE067}" srcOrd="1" destOrd="0" presId="urn:microsoft.com/office/officeart/2005/8/layout/list1"/>
    <dgm:cxn modelId="{66C8458B-2CCE-4430-BFD4-795BD175DB84}" type="presParOf" srcId="{9F848D9F-0036-4CEE-B309-34FE8278EEDB}" destId="{FD1AD112-04D1-4B09-8059-B6659550E498}" srcOrd="1" destOrd="0" presId="urn:microsoft.com/office/officeart/2005/8/layout/list1"/>
    <dgm:cxn modelId="{69E29878-F3A8-4D74-984B-18FD9E09840E}" type="presParOf" srcId="{9F848D9F-0036-4CEE-B309-34FE8278EEDB}" destId="{9512BC8A-A2A0-4963-B64B-A7703D18FD35}" srcOrd="2" destOrd="0" presId="urn:microsoft.com/office/officeart/2005/8/layout/list1"/>
    <dgm:cxn modelId="{73E284F4-D539-4901-A874-ECEABFF1EA2B}" type="presParOf" srcId="{9F848D9F-0036-4CEE-B309-34FE8278EEDB}" destId="{50391DBD-CCB5-4E22-AC7B-50BCC017D083}" srcOrd="3" destOrd="0" presId="urn:microsoft.com/office/officeart/2005/8/layout/list1"/>
    <dgm:cxn modelId="{E633073C-E93E-48C0-B3B2-88D338A4D617}" type="presParOf" srcId="{9F848D9F-0036-4CEE-B309-34FE8278EEDB}" destId="{20F1C68F-AC94-4112-9880-597AC2D6F7FD}" srcOrd="4" destOrd="0" presId="urn:microsoft.com/office/officeart/2005/8/layout/list1"/>
    <dgm:cxn modelId="{5DF65C5D-AD4B-4C51-B11B-4B311A58E666}" type="presParOf" srcId="{20F1C68F-AC94-4112-9880-597AC2D6F7FD}" destId="{CB02F0E0-4A65-4A06-89B1-35EFF7F0224C}" srcOrd="0" destOrd="0" presId="urn:microsoft.com/office/officeart/2005/8/layout/list1"/>
    <dgm:cxn modelId="{B3FC2ACE-07DF-4B9C-9517-F00FA793791F}" type="presParOf" srcId="{20F1C68F-AC94-4112-9880-597AC2D6F7FD}" destId="{F13191A2-FC2E-4FF7-B2E0-E0727923556B}" srcOrd="1" destOrd="0" presId="urn:microsoft.com/office/officeart/2005/8/layout/list1"/>
    <dgm:cxn modelId="{20DB2E20-D1D9-4608-9736-7D960D4B150D}" type="presParOf" srcId="{9F848D9F-0036-4CEE-B309-34FE8278EEDB}" destId="{4AA47A03-4916-4062-A53D-8646A69AAB9D}" srcOrd="5" destOrd="0" presId="urn:microsoft.com/office/officeart/2005/8/layout/list1"/>
    <dgm:cxn modelId="{3684601D-A341-4829-BF61-1740B94E4333}" type="presParOf" srcId="{9F848D9F-0036-4CEE-B309-34FE8278EEDB}" destId="{60D9F1E2-2131-4ADF-9675-DA96A359E279}" srcOrd="6" destOrd="0" presId="urn:microsoft.com/office/officeart/2005/8/layout/list1"/>
    <dgm:cxn modelId="{DE6F7A5F-6A18-49AC-9D39-5C2B0415B114}" type="presParOf" srcId="{9F848D9F-0036-4CEE-B309-34FE8278EEDB}" destId="{71FBEA68-BA51-427C-B29C-AC33EF6C82C7}" srcOrd="7" destOrd="0" presId="urn:microsoft.com/office/officeart/2005/8/layout/list1"/>
    <dgm:cxn modelId="{EA9A7057-1BDC-437A-86A7-E61A59A0A9CE}" type="presParOf" srcId="{9F848D9F-0036-4CEE-B309-34FE8278EEDB}" destId="{8CBFDE02-E6E6-4C82-87AB-61C7C5DCECA0}" srcOrd="8" destOrd="0" presId="urn:microsoft.com/office/officeart/2005/8/layout/list1"/>
    <dgm:cxn modelId="{4C84C0CA-72C7-415B-ADDD-A8A28EE6DB5F}" type="presParOf" srcId="{8CBFDE02-E6E6-4C82-87AB-61C7C5DCECA0}" destId="{3D8CDC45-A0DD-4E1D-99DD-24C33F837510}" srcOrd="0" destOrd="0" presId="urn:microsoft.com/office/officeart/2005/8/layout/list1"/>
    <dgm:cxn modelId="{BB45AF01-7C24-43B7-8DE7-409579A7C558}" type="presParOf" srcId="{8CBFDE02-E6E6-4C82-87AB-61C7C5DCECA0}" destId="{2BD53C2F-56E2-4CC5-9574-ECECA03AC715}" srcOrd="1" destOrd="0" presId="urn:microsoft.com/office/officeart/2005/8/layout/list1"/>
    <dgm:cxn modelId="{52B6133D-AEFA-45E8-AAEB-A651DCAABFC5}" type="presParOf" srcId="{9F848D9F-0036-4CEE-B309-34FE8278EEDB}" destId="{70B64C62-D828-4CEA-822C-542B52FA3009}" srcOrd="9" destOrd="0" presId="urn:microsoft.com/office/officeart/2005/8/layout/list1"/>
    <dgm:cxn modelId="{6AA9FAE8-192C-4851-9003-80FC8E5B846A}" type="presParOf" srcId="{9F848D9F-0036-4CEE-B309-34FE8278EEDB}" destId="{46286C90-E625-43A8-A19E-27B8F1B4F1E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4307F-16CF-4187-A968-B3971F95D4DA}">
      <dsp:nvSpPr>
        <dsp:cNvPr id="0" name=""/>
        <dsp:cNvSpPr/>
      </dsp:nvSpPr>
      <dsp:spPr>
        <a:xfrm>
          <a:off x="-4317239" y="-662282"/>
          <a:ext cx="5143646" cy="5143646"/>
        </a:xfrm>
        <a:prstGeom prst="blockArc">
          <a:avLst>
            <a:gd name="adj1" fmla="val 18900000"/>
            <a:gd name="adj2" fmla="val 2700000"/>
            <a:gd name="adj3" fmla="val 42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0DC1B-B32E-4A97-8BBC-DA8C2FC06553}">
      <dsp:nvSpPr>
        <dsp:cNvPr id="0" name=""/>
        <dsp:cNvSpPr/>
      </dsp:nvSpPr>
      <dsp:spPr>
        <a:xfrm>
          <a:off x="531473" y="381908"/>
          <a:ext cx="6144052" cy="76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27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531473" y="381908"/>
        <a:ext cx="6144052" cy="763816"/>
      </dsp:txXfrm>
    </dsp:sp>
    <dsp:sp modelId="{9CAEA321-9FE3-4F77-B32F-8D22C1ACFD03}">
      <dsp:nvSpPr>
        <dsp:cNvPr id="0" name=""/>
        <dsp:cNvSpPr/>
      </dsp:nvSpPr>
      <dsp:spPr>
        <a:xfrm>
          <a:off x="54088" y="286431"/>
          <a:ext cx="954770" cy="95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737FF-9FB7-49A1-B1CF-ED2A5C639969}">
      <dsp:nvSpPr>
        <dsp:cNvPr id="0" name=""/>
        <dsp:cNvSpPr/>
      </dsp:nvSpPr>
      <dsp:spPr>
        <a:xfrm>
          <a:off x="809120" y="1527632"/>
          <a:ext cx="5866404" cy="76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27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809120" y="1527632"/>
        <a:ext cx="5866404" cy="763816"/>
      </dsp:txXfrm>
    </dsp:sp>
    <dsp:sp modelId="{564222AA-5163-4D6C-859B-52AF771B2159}">
      <dsp:nvSpPr>
        <dsp:cNvPr id="0" name=""/>
        <dsp:cNvSpPr/>
      </dsp:nvSpPr>
      <dsp:spPr>
        <a:xfrm>
          <a:off x="331735" y="1432155"/>
          <a:ext cx="954770" cy="95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687A2-CBC6-45EA-9950-F9FE5C146586}">
      <dsp:nvSpPr>
        <dsp:cNvPr id="0" name=""/>
        <dsp:cNvSpPr/>
      </dsp:nvSpPr>
      <dsp:spPr>
        <a:xfrm>
          <a:off x="531473" y="2673357"/>
          <a:ext cx="6144052" cy="76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27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531473" y="2673357"/>
        <a:ext cx="6144052" cy="763816"/>
      </dsp:txXfrm>
    </dsp:sp>
    <dsp:sp modelId="{154BEE1A-C209-4B98-981D-653B11D49275}">
      <dsp:nvSpPr>
        <dsp:cNvPr id="0" name=""/>
        <dsp:cNvSpPr/>
      </dsp:nvSpPr>
      <dsp:spPr>
        <a:xfrm>
          <a:off x="54088" y="2577880"/>
          <a:ext cx="954770" cy="9547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2BC8A-A2A0-4963-B64B-A7703D18FD35}">
      <dsp:nvSpPr>
        <dsp:cNvPr id="0" name=""/>
        <dsp:cNvSpPr/>
      </dsp:nvSpPr>
      <dsp:spPr>
        <a:xfrm>
          <a:off x="0" y="466823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13C1D-E49E-4D48-A66E-FE436AEFE067}">
      <dsp:nvSpPr>
        <dsp:cNvPr id="0" name=""/>
        <dsp:cNvSpPr/>
      </dsp:nvSpPr>
      <dsp:spPr>
        <a:xfrm>
          <a:off x="316592" y="240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渐进显示</a:t>
          </a:r>
        </a:p>
      </dsp:txBody>
      <dsp:txXfrm>
        <a:off x="359823" y="67254"/>
        <a:ext cx="4345837" cy="799138"/>
      </dsp:txXfrm>
    </dsp:sp>
    <dsp:sp modelId="{60D9F1E2-2131-4ADF-9675-DA96A359E279}">
      <dsp:nvSpPr>
        <dsp:cNvPr id="0" name=""/>
        <dsp:cNvSpPr/>
      </dsp:nvSpPr>
      <dsp:spPr>
        <a:xfrm>
          <a:off x="0" y="18276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191A2-FC2E-4FF7-B2E0-E0727923556B}">
      <dsp:nvSpPr>
        <dsp:cNvPr id="0" name=""/>
        <dsp:cNvSpPr/>
      </dsp:nvSpPr>
      <dsp:spPr>
        <a:xfrm>
          <a:off x="316592" y="13848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阶段展示</a:t>
          </a:r>
        </a:p>
      </dsp:txBody>
      <dsp:txXfrm>
        <a:off x="359823" y="1428054"/>
        <a:ext cx="4345837" cy="799138"/>
      </dsp:txXfrm>
    </dsp:sp>
    <dsp:sp modelId="{46286C90-E625-43A8-A19E-27B8F1B4F1E7}">
      <dsp:nvSpPr>
        <dsp:cNvPr id="0" name=""/>
        <dsp:cNvSpPr/>
      </dsp:nvSpPr>
      <dsp:spPr>
        <a:xfrm>
          <a:off x="0" y="31884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53C2F-56E2-4CC5-9574-ECECA03AC715}">
      <dsp:nvSpPr>
        <dsp:cNvPr id="0" name=""/>
        <dsp:cNvSpPr/>
      </dsp:nvSpPr>
      <dsp:spPr>
        <a:xfrm>
          <a:off x="316592" y="2745624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适时出现</a:t>
          </a:r>
        </a:p>
      </dsp:txBody>
      <dsp:txXfrm>
        <a:off x="359823" y="2788855"/>
        <a:ext cx="4345837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25878-6218-4960-B6AA-E5EF8CD203D5}">
      <dsp:nvSpPr>
        <dsp:cNvPr id="0" name=""/>
        <dsp:cNvSpPr/>
      </dsp:nvSpPr>
      <dsp:spPr>
        <a:xfrm>
          <a:off x="-4735019" y="-725795"/>
          <a:ext cx="5639938" cy="5639938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663C3-5A87-4692-8CDC-BB9C5F28CFA0}">
      <dsp:nvSpPr>
        <dsp:cNvPr id="0" name=""/>
        <dsp:cNvSpPr/>
      </dsp:nvSpPr>
      <dsp:spPr>
        <a:xfrm>
          <a:off x="581991" y="418834"/>
          <a:ext cx="6472858" cy="83766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话说简单</a:t>
          </a:r>
        </a:p>
      </dsp:txBody>
      <dsp:txXfrm>
        <a:off x="581991" y="418834"/>
        <a:ext cx="6472858" cy="837669"/>
      </dsp:txXfrm>
    </dsp:sp>
    <dsp:sp modelId="{BFF9FE5F-7A51-4106-8D35-9B290B39AF21}">
      <dsp:nvSpPr>
        <dsp:cNvPr id="0" name=""/>
        <dsp:cNvSpPr/>
      </dsp:nvSpPr>
      <dsp:spPr>
        <a:xfrm>
          <a:off x="58447" y="314126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649F2-F277-480C-A7E5-5A9B2072DC1D}">
      <dsp:nvSpPr>
        <dsp:cNvPr id="0" name=""/>
        <dsp:cNvSpPr/>
      </dsp:nvSpPr>
      <dsp:spPr>
        <a:xfrm>
          <a:off x="886484" y="1675338"/>
          <a:ext cx="6168365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明确认识</a:t>
          </a:r>
        </a:p>
      </dsp:txBody>
      <dsp:txXfrm>
        <a:off x="886484" y="1675338"/>
        <a:ext cx="6168365" cy="837669"/>
      </dsp:txXfrm>
    </dsp:sp>
    <dsp:sp modelId="{A03240BF-35BE-4029-83A0-D5B66CA576D6}">
      <dsp:nvSpPr>
        <dsp:cNvPr id="0" name=""/>
        <dsp:cNvSpPr/>
      </dsp:nvSpPr>
      <dsp:spPr>
        <a:xfrm>
          <a:off x="362940" y="1570630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25BA9-C831-4DE3-AAEC-6A6BCD7FD08A}">
      <dsp:nvSpPr>
        <dsp:cNvPr id="0" name=""/>
        <dsp:cNvSpPr/>
      </dsp:nvSpPr>
      <dsp:spPr>
        <a:xfrm>
          <a:off x="581991" y="2931842"/>
          <a:ext cx="6472858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简约四策略</a:t>
          </a:r>
        </a:p>
      </dsp:txBody>
      <dsp:txXfrm>
        <a:off x="581991" y="2931842"/>
        <a:ext cx="6472858" cy="837669"/>
      </dsp:txXfrm>
    </dsp:sp>
    <dsp:sp modelId="{89448BD6-B47D-40DF-B364-2A9B7D6F9CC6}">
      <dsp:nvSpPr>
        <dsp:cNvPr id="0" name=""/>
        <dsp:cNvSpPr/>
      </dsp:nvSpPr>
      <dsp:spPr>
        <a:xfrm>
          <a:off x="58447" y="2827134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25878-6218-4960-B6AA-E5EF8CD203D5}">
      <dsp:nvSpPr>
        <dsp:cNvPr id="0" name=""/>
        <dsp:cNvSpPr/>
      </dsp:nvSpPr>
      <dsp:spPr>
        <a:xfrm>
          <a:off x="-4735019" y="-725795"/>
          <a:ext cx="5639938" cy="5639938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663C3-5A87-4692-8CDC-BB9C5F28CFA0}">
      <dsp:nvSpPr>
        <dsp:cNvPr id="0" name=""/>
        <dsp:cNvSpPr/>
      </dsp:nvSpPr>
      <dsp:spPr>
        <a:xfrm>
          <a:off x="581991" y="418834"/>
          <a:ext cx="6472858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话说简单</a:t>
          </a:r>
        </a:p>
      </dsp:txBody>
      <dsp:txXfrm>
        <a:off x="581991" y="418834"/>
        <a:ext cx="6472858" cy="837669"/>
      </dsp:txXfrm>
    </dsp:sp>
    <dsp:sp modelId="{BFF9FE5F-7A51-4106-8D35-9B290B39AF21}">
      <dsp:nvSpPr>
        <dsp:cNvPr id="0" name=""/>
        <dsp:cNvSpPr/>
      </dsp:nvSpPr>
      <dsp:spPr>
        <a:xfrm>
          <a:off x="58447" y="314126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649F2-F277-480C-A7E5-5A9B2072DC1D}">
      <dsp:nvSpPr>
        <dsp:cNvPr id="0" name=""/>
        <dsp:cNvSpPr/>
      </dsp:nvSpPr>
      <dsp:spPr>
        <a:xfrm>
          <a:off x="886484" y="1675338"/>
          <a:ext cx="6168365" cy="83766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明确认识</a:t>
          </a:r>
        </a:p>
      </dsp:txBody>
      <dsp:txXfrm>
        <a:off x="886484" y="1675338"/>
        <a:ext cx="6168365" cy="837669"/>
      </dsp:txXfrm>
    </dsp:sp>
    <dsp:sp modelId="{A03240BF-35BE-4029-83A0-D5B66CA576D6}">
      <dsp:nvSpPr>
        <dsp:cNvPr id="0" name=""/>
        <dsp:cNvSpPr/>
      </dsp:nvSpPr>
      <dsp:spPr>
        <a:xfrm>
          <a:off x="362940" y="1570630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25BA9-C831-4DE3-AAEC-6A6BCD7FD08A}">
      <dsp:nvSpPr>
        <dsp:cNvPr id="0" name=""/>
        <dsp:cNvSpPr/>
      </dsp:nvSpPr>
      <dsp:spPr>
        <a:xfrm>
          <a:off x="581991" y="2931842"/>
          <a:ext cx="6472858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简约四策略</a:t>
          </a:r>
        </a:p>
      </dsp:txBody>
      <dsp:txXfrm>
        <a:off x="581991" y="2931842"/>
        <a:ext cx="6472858" cy="837669"/>
      </dsp:txXfrm>
    </dsp:sp>
    <dsp:sp modelId="{89448BD6-B47D-40DF-B364-2A9B7D6F9CC6}">
      <dsp:nvSpPr>
        <dsp:cNvPr id="0" name=""/>
        <dsp:cNvSpPr/>
      </dsp:nvSpPr>
      <dsp:spPr>
        <a:xfrm>
          <a:off x="58447" y="2827134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46A95-4937-4306-8D6B-3A14305FF7B9}">
      <dsp:nvSpPr>
        <dsp:cNvPr id="0" name=""/>
        <dsp:cNvSpPr/>
      </dsp:nvSpPr>
      <dsp:spPr>
        <a:xfrm>
          <a:off x="0" y="446426"/>
          <a:ext cx="732971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6A37B-7E7D-4E96-A248-3523C9F43719}">
      <dsp:nvSpPr>
        <dsp:cNvPr id="0" name=""/>
        <dsp:cNvSpPr/>
      </dsp:nvSpPr>
      <dsp:spPr>
        <a:xfrm>
          <a:off x="366485" y="33146"/>
          <a:ext cx="5130800" cy="8265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用户想要什么</a:t>
          </a:r>
        </a:p>
      </dsp:txBody>
      <dsp:txXfrm>
        <a:off x="406834" y="73495"/>
        <a:ext cx="5050102" cy="745862"/>
      </dsp:txXfrm>
    </dsp:sp>
    <dsp:sp modelId="{3802C195-F525-4832-9064-9348EF8F39BA}">
      <dsp:nvSpPr>
        <dsp:cNvPr id="0" name=""/>
        <dsp:cNvSpPr/>
      </dsp:nvSpPr>
      <dsp:spPr>
        <a:xfrm>
          <a:off x="0" y="1716507"/>
          <a:ext cx="732971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69242-4772-43D0-A328-F7CB3D0223D6}">
      <dsp:nvSpPr>
        <dsp:cNvPr id="0" name=""/>
        <dsp:cNvSpPr/>
      </dsp:nvSpPr>
      <dsp:spPr>
        <a:xfrm>
          <a:off x="366485" y="1303226"/>
          <a:ext cx="5130800" cy="8265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用户在做什么</a:t>
          </a:r>
        </a:p>
      </dsp:txBody>
      <dsp:txXfrm>
        <a:off x="406834" y="1343575"/>
        <a:ext cx="5050102" cy="745862"/>
      </dsp:txXfrm>
    </dsp:sp>
    <dsp:sp modelId="{0B741176-A48C-45BA-972C-C814CBBC4EBF}">
      <dsp:nvSpPr>
        <dsp:cNvPr id="0" name=""/>
        <dsp:cNvSpPr/>
      </dsp:nvSpPr>
      <dsp:spPr>
        <a:xfrm>
          <a:off x="0" y="2986586"/>
          <a:ext cx="732971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EADE1-7429-4B7E-9D1D-BD7BA3F3BB30}">
      <dsp:nvSpPr>
        <dsp:cNvPr id="0" name=""/>
        <dsp:cNvSpPr/>
      </dsp:nvSpPr>
      <dsp:spPr>
        <a:xfrm>
          <a:off x="366485" y="2573307"/>
          <a:ext cx="5130800" cy="8265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描述用户体验</a:t>
          </a:r>
        </a:p>
      </dsp:txBody>
      <dsp:txXfrm>
        <a:off x="406834" y="2613656"/>
        <a:ext cx="5050102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25878-6218-4960-B6AA-E5EF8CD203D5}">
      <dsp:nvSpPr>
        <dsp:cNvPr id="0" name=""/>
        <dsp:cNvSpPr/>
      </dsp:nvSpPr>
      <dsp:spPr>
        <a:xfrm>
          <a:off x="-4735019" y="-725795"/>
          <a:ext cx="5639938" cy="5639938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663C3-5A87-4692-8CDC-BB9C5F28CFA0}">
      <dsp:nvSpPr>
        <dsp:cNvPr id="0" name=""/>
        <dsp:cNvSpPr/>
      </dsp:nvSpPr>
      <dsp:spPr>
        <a:xfrm>
          <a:off x="581991" y="418834"/>
          <a:ext cx="6472858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话说简单</a:t>
          </a:r>
        </a:p>
      </dsp:txBody>
      <dsp:txXfrm>
        <a:off x="581991" y="418834"/>
        <a:ext cx="6472858" cy="837669"/>
      </dsp:txXfrm>
    </dsp:sp>
    <dsp:sp modelId="{BFF9FE5F-7A51-4106-8D35-9B290B39AF21}">
      <dsp:nvSpPr>
        <dsp:cNvPr id="0" name=""/>
        <dsp:cNvSpPr/>
      </dsp:nvSpPr>
      <dsp:spPr>
        <a:xfrm>
          <a:off x="58447" y="314126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649F2-F277-480C-A7E5-5A9B2072DC1D}">
      <dsp:nvSpPr>
        <dsp:cNvPr id="0" name=""/>
        <dsp:cNvSpPr/>
      </dsp:nvSpPr>
      <dsp:spPr>
        <a:xfrm>
          <a:off x="886484" y="1675338"/>
          <a:ext cx="6168365" cy="837669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明确认识</a:t>
          </a:r>
        </a:p>
      </dsp:txBody>
      <dsp:txXfrm>
        <a:off x="886484" y="1675338"/>
        <a:ext cx="6168365" cy="837669"/>
      </dsp:txXfrm>
    </dsp:sp>
    <dsp:sp modelId="{A03240BF-35BE-4029-83A0-D5B66CA576D6}">
      <dsp:nvSpPr>
        <dsp:cNvPr id="0" name=""/>
        <dsp:cNvSpPr/>
      </dsp:nvSpPr>
      <dsp:spPr>
        <a:xfrm>
          <a:off x="362940" y="1570630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25BA9-C831-4DE3-AAEC-6A6BCD7FD08A}">
      <dsp:nvSpPr>
        <dsp:cNvPr id="0" name=""/>
        <dsp:cNvSpPr/>
      </dsp:nvSpPr>
      <dsp:spPr>
        <a:xfrm>
          <a:off x="581991" y="2931842"/>
          <a:ext cx="6472858" cy="837669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900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/>
            <a:t>简约四策略</a:t>
          </a:r>
        </a:p>
      </dsp:txBody>
      <dsp:txXfrm>
        <a:off x="581991" y="2931842"/>
        <a:ext cx="6472858" cy="837669"/>
      </dsp:txXfrm>
    </dsp:sp>
    <dsp:sp modelId="{89448BD6-B47D-40DF-B364-2A9B7D6F9CC6}">
      <dsp:nvSpPr>
        <dsp:cNvPr id="0" name=""/>
        <dsp:cNvSpPr/>
      </dsp:nvSpPr>
      <dsp:spPr>
        <a:xfrm>
          <a:off x="58447" y="2827134"/>
          <a:ext cx="1047086" cy="10470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6F146-6986-4971-AC54-402D5E52C722}">
      <dsp:nvSpPr>
        <dsp:cNvPr id="0" name=""/>
        <dsp:cNvSpPr/>
      </dsp:nvSpPr>
      <dsp:spPr>
        <a:xfrm>
          <a:off x="0" y="413321"/>
          <a:ext cx="75075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B1778-AD5B-45D2-B160-F8E1C3D46698}">
      <dsp:nvSpPr>
        <dsp:cNvPr id="0" name=""/>
        <dsp:cNvSpPr/>
      </dsp:nvSpPr>
      <dsp:spPr>
        <a:xfrm>
          <a:off x="375375" y="14801"/>
          <a:ext cx="5255259" cy="7970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36" tIns="0" rIns="19863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明确核心用户</a:t>
          </a:r>
        </a:p>
      </dsp:txBody>
      <dsp:txXfrm>
        <a:off x="414283" y="53709"/>
        <a:ext cx="5177443" cy="719224"/>
      </dsp:txXfrm>
    </dsp:sp>
    <dsp:sp modelId="{75197111-388A-478E-9E90-796E93CDA8F0}">
      <dsp:nvSpPr>
        <dsp:cNvPr id="0" name=""/>
        <dsp:cNvSpPr/>
      </dsp:nvSpPr>
      <dsp:spPr>
        <a:xfrm>
          <a:off x="0" y="1638041"/>
          <a:ext cx="75075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7A4CC-3B71-42FD-A9B2-9451967B4E28}">
      <dsp:nvSpPr>
        <dsp:cNvPr id="0" name=""/>
        <dsp:cNvSpPr/>
      </dsp:nvSpPr>
      <dsp:spPr>
        <a:xfrm>
          <a:off x="375375" y="1239521"/>
          <a:ext cx="5255259" cy="7970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36" tIns="0" rIns="19863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探索用户目的</a:t>
          </a:r>
        </a:p>
      </dsp:txBody>
      <dsp:txXfrm>
        <a:off x="414283" y="1278429"/>
        <a:ext cx="5177443" cy="719224"/>
      </dsp:txXfrm>
    </dsp:sp>
    <dsp:sp modelId="{5E93620B-5003-4098-B0AB-DA3D710DD975}">
      <dsp:nvSpPr>
        <dsp:cNvPr id="0" name=""/>
        <dsp:cNvSpPr/>
      </dsp:nvSpPr>
      <dsp:spPr>
        <a:xfrm>
          <a:off x="0" y="2862761"/>
          <a:ext cx="75075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8EBB0-3810-4657-A152-DC1B630D3EAC}">
      <dsp:nvSpPr>
        <dsp:cNvPr id="0" name=""/>
        <dsp:cNvSpPr/>
      </dsp:nvSpPr>
      <dsp:spPr>
        <a:xfrm>
          <a:off x="375375" y="2464241"/>
          <a:ext cx="5255259" cy="7970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36" tIns="0" rIns="19863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聚焦核心需求</a:t>
          </a:r>
        </a:p>
      </dsp:txBody>
      <dsp:txXfrm>
        <a:off x="414283" y="2503149"/>
        <a:ext cx="5177443" cy="719224"/>
      </dsp:txXfrm>
    </dsp:sp>
    <dsp:sp modelId="{24D9BB00-01D0-4DD8-BBA0-CA418177561A}">
      <dsp:nvSpPr>
        <dsp:cNvPr id="0" name=""/>
        <dsp:cNvSpPr/>
      </dsp:nvSpPr>
      <dsp:spPr>
        <a:xfrm>
          <a:off x="0" y="4087481"/>
          <a:ext cx="75075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FB162-DA52-4770-8F5F-FD43ACB9ABE3}">
      <dsp:nvSpPr>
        <dsp:cNvPr id="0" name=""/>
        <dsp:cNvSpPr/>
      </dsp:nvSpPr>
      <dsp:spPr>
        <a:xfrm>
          <a:off x="375375" y="3688961"/>
          <a:ext cx="5255259" cy="79704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636" tIns="0" rIns="19863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评定功能价值</a:t>
          </a:r>
        </a:p>
      </dsp:txBody>
      <dsp:txXfrm>
        <a:off x="414283" y="3727869"/>
        <a:ext cx="5177443" cy="7192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06805-FA5F-4B82-8CCB-20F9E0E99657}">
      <dsp:nvSpPr>
        <dsp:cNvPr id="0" name=""/>
        <dsp:cNvSpPr/>
      </dsp:nvSpPr>
      <dsp:spPr>
        <a:xfrm>
          <a:off x="0" y="443504"/>
          <a:ext cx="725714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24454-6F83-42A5-B886-297BE332439D}">
      <dsp:nvSpPr>
        <dsp:cNvPr id="0" name=""/>
        <dsp:cNvSpPr/>
      </dsp:nvSpPr>
      <dsp:spPr>
        <a:xfrm>
          <a:off x="362857" y="74504"/>
          <a:ext cx="5080000" cy="7380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12" tIns="0" rIns="19201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行为</a:t>
          </a:r>
        </a:p>
      </dsp:txBody>
      <dsp:txXfrm>
        <a:off x="398883" y="110530"/>
        <a:ext cx="5007948" cy="665948"/>
      </dsp:txXfrm>
    </dsp:sp>
    <dsp:sp modelId="{1093400F-D561-45FC-A35F-EAA7CD1C552C}">
      <dsp:nvSpPr>
        <dsp:cNvPr id="0" name=""/>
        <dsp:cNvSpPr/>
      </dsp:nvSpPr>
      <dsp:spPr>
        <a:xfrm>
          <a:off x="0" y="1577504"/>
          <a:ext cx="725714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C99A5-C64B-414C-AE2B-DC071B5D52AE}">
      <dsp:nvSpPr>
        <dsp:cNvPr id="0" name=""/>
        <dsp:cNvSpPr/>
      </dsp:nvSpPr>
      <dsp:spPr>
        <a:xfrm>
          <a:off x="362857" y="1208504"/>
          <a:ext cx="5080000" cy="7380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12" tIns="0" rIns="19201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时间和空间</a:t>
          </a:r>
        </a:p>
      </dsp:txBody>
      <dsp:txXfrm>
        <a:off x="398883" y="1244530"/>
        <a:ext cx="5007948" cy="665948"/>
      </dsp:txXfrm>
    </dsp:sp>
    <dsp:sp modelId="{2A7AD7AB-CD12-4DE2-BA84-699D8168EA98}">
      <dsp:nvSpPr>
        <dsp:cNvPr id="0" name=""/>
        <dsp:cNvSpPr/>
      </dsp:nvSpPr>
      <dsp:spPr>
        <a:xfrm>
          <a:off x="0" y="2711504"/>
          <a:ext cx="725714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0000E-62F8-4331-9E44-C46B70533281}">
      <dsp:nvSpPr>
        <dsp:cNvPr id="0" name=""/>
        <dsp:cNvSpPr/>
      </dsp:nvSpPr>
      <dsp:spPr>
        <a:xfrm>
          <a:off x="362857" y="2342504"/>
          <a:ext cx="5080000" cy="7380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12" tIns="0" rIns="19201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大小和位置</a:t>
          </a:r>
        </a:p>
      </dsp:txBody>
      <dsp:txXfrm>
        <a:off x="398883" y="2378530"/>
        <a:ext cx="5007948" cy="665948"/>
      </dsp:txXfrm>
    </dsp:sp>
    <dsp:sp modelId="{D605EC85-F279-451B-A9D7-D935601F5F13}">
      <dsp:nvSpPr>
        <dsp:cNvPr id="0" name=""/>
        <dsp:cNvSpPr/>
      </dsp:nvSpPr>
      <dsp:spPr>
        <a:xfrm>
          <a:off x="0" y="3845504"/>
          <a:ext cx="725714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8D81F-4C04-44D3-9B11-8762ED80E74B}">
      <dsp:nvSpPr>
        <dsp:cNvPr id="0" name=""/>
        <dsp:cNvSpPr/>
      </dsp:nvSpPr>
      <dsp:spPr>
        <a:xfrm>
          <a:off x="362857" y="3476504"/>
          <a:ext cx="5080000" cy="7380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12" tIns="0" rIns="19201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分层</a:t>
          </a:r>
        </a:p>
      </dsp:txBody>
      <dsp:txXfrm>
        <a:off x="398883" y="3512530"/>
        <a:ext cx="5007948" cy="665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2BC8A-A2A0-4963-B64B-A7703D18FD35}">
      <dsp:nvSpPr>
        <dsp:cNvPr id="0" name=""/>
        <dsp:cNvSpPr/>
      </dsp:nvSpPr>
      <dsp:spPr>
        <a:xfrm>
          <a:off x="0" y="466823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13C1D-E49E-4D48-A66E-FE436AEFE067}">
      <dsp:nvSpPr>
        <dsp:cNvPr id="0" name=""/>
        <dsp:cNvSpPr/>
      </dsp:nvSpPr>
      <dsp:spPr>
        <a:xfrm>
          <a:off x="316592" y="240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设备间转移</a:t>
          </a:r>
        </a:p>
      </dsp:txBody>
      <dsp:txXfrm>
        <a:off x="359823" y="67254"/>
        <a:ext cx="4345837" cy="799138"/>
      </dsp:txXfrm>
    </dsp:sp>
    <dsp:sp modelId="{60D9F1E2-2131-4ADF-9675-DA96A359E279}">
      <dsp:nvSpPr>
        <dsp:cNvPr id="0" name=""/>
        <dsp:cNvSpPr/>
      </dsp:nvSpPr>
      <dsp:spPr>
        <a:xfrm>
          <a:off x="0" y="18276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191A2-FC2E-4FF7-B2E0-E0727923556B}">
      <dsp:nvSpPr>
        <dsp:cNvPr id="0" name=""/>
        <dsp:cNvSpPr/>
      </dsp:nvSpPr>
      <dsp:spPr>
        <a:xfrm>
          <a:off x="316592" y="13848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不同平台中转移</a:t>
          </a:r>
        </a:p>
      </dsp:txBody>
      <dsp:txXfrm>
        <a:off x="359823" y="1428054"/>
        <a:ext cx="4345837" cy="799138"/>
      </dsp:txXfrm>
    </dsp:sp>
    <dsp:sp modelId="{46286C90-E625-43A8-A19E-27B8F1B4F1E7}">
      <dsp:nvSpPr>
        <dsp:cNvPr id="0" name=""/>
        <dsp:cNvSpPr/>
      </dsp:nvSpPr>
      <dsp:spPr>
        <a:xfrm>
          <a:off x="0" y="31884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53C2F-56E2-4CC5-9574-ECECA03AC715}">
      <dsp:nvSpPr>
        <dsp:cNvPr id="0" name=""/>
        <dsp:cNvSpPr/>
      </dsp:nvSpPr>
      <dsp:spPr>
        <a:xfrm>
          <a:off x="316592" y="2745624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向用户转移</a:t>
          </a:r>
        </a:p>
      </dsp:txBody>
      <dsp:txXfrm>
        <a:off x="359823" y="2788855"/>
        <a:ext cx="4345837" cy="7991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2BC8A-A2A0-4963-B64B-A7703D18FD35}">
      <dsp:nvSpPr>
        <dsp:cNvPr id="0" name=""/>
        <dsp:cNvSpPr/>
      </dsp:nvSpPr>
      <dsp:spPr>
        <a:xfrm>
          <a:off x="0" y="466823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13C1D-E49E-4D48-A66E-FE436AEFE067}">
      <dsp:nvSpPr>
        <dsp:cNvPr id="0" name=""/>
        <dsp:cNvSpPr/>
      </dsp:nvSpPr>
      <dsp:spPr>
        <a:xfrm>
          <a:off x="316592" y="240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不常用但不能少</a:t>
          </a:r>
        </a:p>
      </dsp:txBody>
      <dsp:txXfrm>
        <a:off x="359823" y="67254"/>
        <a:ext cx="4345837" cy="799138"/>
      </dsp:txXfrm>
    </dsp:sp>
    <dsp:sp modelId="{60D9F1E2-2131-4ADF-9675-DA96A359E279}">
      <dsp:nvSpPr>
        <dsp:cNvPr id="0" name=""/>
        <dsp:cNvSpPr/>
      </dsp:nvSpPr>
      <dsp:spPr>
        <a:xfrm>
          <a:off x="0" y="18276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191A2-FC2E-4FF7-B2E0-E0727923556B}">
      <dsp:nvSpPr>
        <dsp:cNvPr id="0" name=""/>
        <dsp:cNvSpPr/>
      </dsp:nvSpPr>
      <dsp:spPr>
        <a:xfrm>
          <a:off x="316592" y="1384823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选项和偏好</a:t>
          </a:r>
        </a:p>
      </dsp:txBody>
      <dsp:txXfrm>
        <a:off x="359823" y="1428054"/>
        <a:ext cx="4345837" cy="799138"/>
      </dsp:txXfrm>
    </dsp:sp>
    <dsp:sp modelId="{46286C90-E625-43A8-A19E-27B8F1B4F1E7}">
      <dsp:nvSpPr>
        <dsp:cNvPr id="0" name=""/>
        <dsp:cNvSpPr/>
      </dsp:nvSpPr>
      <dsp:spPr>
        <a:xfrm>
          <a:off x="0" y="3188424"/>
          <a:ext cx="633185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53C2F-56E2-4CC5-9574-ECECA03AC715}">
      <dsp:nvSpPr>
        <dsp:cNvPr id="0" name=""/>
        <dsp:cNvSpPr/>
      </dsp:nvSpPr>
      <dsp:spPr>
        <a:xfrm>
          <a:off x="316592" y="2745624"/>
          <a:ext cx="4432299" cy="8856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30" tIns="0" rIns="167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其他信息</a:t>
          </a:r>
        </a:p>
      </dsp:txBody>
      <dsp:txXfrm>
        <a:off x="359823" y="2788855"/>
        <a:ext cx="4345837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C134C3D-F8BE-46DF-A1B1-546B673891D9}" type="datetimeFigureOut">
              <a:rPr lang="zh-CN" altLang="en-US" smtClean="0"/>
              <a:pPr/>
              <a:t>2016/10/21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F0CCC4C-A67F-4D59-B657-B3D37B8CD9F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84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54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移动平台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可以拍摄任何景物物</a:t>
            </a:r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输入少量文本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很难加快数据作输速度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少量佶息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保存适量佶息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随时随地使用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能够精确识别位置和方向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通过无线网格连接到其他设备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桌面平台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笔记本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只能拍到用户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输人大董文本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能适当加快数据传输速度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显示大量信息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保存大量信息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只能坐中下来使用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只能在某种程度上标识位置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逋有线和无线网络连接到其他设备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84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34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将这个认识写出来，包括要设计什么，要遵循哪几条准则等，尽量用简单的术语，当对设计功能由于不决时，停下来想想，这个描述是判断设计是否简单的基准。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软件使用环境，是观察用户的最佳地点。</a:t>
            </a:r>
          </a:p>
          <a:p>
            <a:r>
              <a:rPr lang="zh-CN" altLang="en-US" dirty="0"/>
              <a:t>先理解用户，再思考合适的设计。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7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讲故事：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环境（时间、地点）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角色（人物，为什么）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情节（什么，怎么样）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7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专注于寻找能够完全满足优先级最高的用户需求的解决方案，随后才是满足用户的其他目标。</a:t>
            </a:r>
            <a:endParaRPr lang="en-US" altLang="zh-CN" dirty="0"/>
          </a:p>
          <a:p>
            <a:r>
              <a:rPr lang="zh-CN" altLang="en-US" dirty="0"/>
              <a:t>要知道能够满足主流用户的“足够好”与只有专家才看得上眼的“精确的”有什么区别。</a:t>
            </a:r>
          </a:p>
          <a:p>
            <a:r>
              <a:rPr lang="zh-CN" altLang="en-US" dirty="0"/>
              <a:t>最后，不要以功能的多寡来认定产品的价值，应该看产品能否满足用户最高优先级的目标。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删除策略的核心</a:t>
            </a:r>
            <a:endParaRPr lang="en-US" altLang="zh-CN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干掉那些分散注意力的因素，聚焦于项目。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聚焦于对用户有价值的功能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聚焦于可用资源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聚焦于达成用户的目标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cs typeface="+mn-cs"/>
              </a:rPr>
              <a:t>删除干扰下的，增加用户负担的信息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7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178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29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CC4C-A67F-4D59-B657-B3D37B8CD9F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45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11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75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1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5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 userDrawn="1">
            <p:extLst>
              <p:ext uri="{D42A27DB-BD31-4B8C-83A1-F6EECF244321}">
                <p14:modId xmlns:p14="http://schemas.microsoft.com/office/powerpoint/2010/main" val="2696415071"/>
              </p:ext>
            </p:extLst>
          </p:nvPr>
        </p:nvGraphicFramePr>
        <p:xfrm>
          <a:off x="2651760" y="2028306"/>
          <a:ext cx="6726844" cy="3819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86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38200" y="365760"/>
            <a:ext cx="10515600" cy="13217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3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1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6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3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08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4CAE-8630-458F-9C99-8DCEC13E79D2}" type="datetimeFigureOut">
              <a:rPr lang="zh-CN" altLang="en-US" smtClean="0"/>
              <a:t>2016/10/21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977-24DE-41E2-8AA6-53F90253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38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77F4CAE-8630-458F-9C99-8DCEC13E79D2}" type="datetimeFigureOut">
              <a:rPr lang="zh-CN" altLang="en-US" smtClean="0"/>
              <a:pPr/>
              <a:t>2016/10/21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569A977-24DE-41E2-8AA6-53F90253D3D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838200" y="365760"/>
            <a:ext cx="10515600" cy="13217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975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简约设计</a:t>
            </a:r>
            <a:endParaRPr lang="zh-CN" altLang="en-US" b="1" i="0" u="none" strike="noStrike" kern="22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15285764"/>
              </p:ext>
            </p:extLst>
          </p:nvPr>
        </p:nvGraphicFramePr>
        <p:xfrm>
          <a:off x="2788185" y="1872868"/>
          <a:ext cx="7112000" cy="4188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91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简约设计</a:t>
            </a:r>
            <a:endParaRPr lang="zh-CN" altLang="en-US" b="1" i="0" u="none" strike="noStrike" kern="22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19090691"/>
              </p:ext>
            </p:extLst>
          </p:nvPr>
        </p:nvGraphicFramePr>
        <p:xfrm>
          <a:off x="2788185" y="1872868"/>
          <a:ext cx="7112000" cy="4188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17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5" y="1972807"/>
            <a:ext cx="1131963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5276" y="3193552"/>
            <a:ext cx="3600000" cy="11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4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删除原则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718592555"/>
              </p:ext>
            </p:extLst>
          </p:nvPr>
        </p:nvGraphicFramePr>
        <p:xfrm>
          <a:off x="838200" y="1879377"/>
          <a:ext cx="7507514" cy="478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826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85" y="1972807"/>
            <a:ext cx="1131963" cy="36000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6516685" y="3244487"/>
            <a:ext cx="3600000" cy="1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1430" y="3551161"/>
            <a:ext cx="449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03036560"/>
              </p:ext>
            </p:extLst>
          </p:nvPr>
        </p:nvGraphicFramePr>
        <p:xfrm>
          <a:off x="838200" y="1937877"/>
          <a:ext cx="7257143" cy="455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486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81" y="421241"/>
            <a:ext cx="8523372" cy="59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65" y="1516655"/>
            <a:ext cx="3600000" cy="35848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588" y="1675330"/>
            <a:ext cx="2318097" cy="34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中国地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83" y="1349829"/>
            <a:ext cx="5083024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2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495539" y="515665"/>
            <a:ext cx="4995319" cy="58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7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5" y="1972807"/>
            <a:ext cx="1131963" cy="36000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6792457" y="3254012"/>
            <a:ext cx="3600000" cy="10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3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什么是简单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865503" y="2021718"/>
            <a:ext cx="2716879" cy="3811238"/>
            <a:chOff x="8074885" y="2269260"/>
            <a:chExt cx="2716879" cy="3811238"/>
          </a:xfrm>
        </p:grpSpPr>
        <p:pic>
          <p:nvPicPr>
            <p:cNvPr id="1026" name="Picture 2" descr="1st generation iPo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299" y="2269260"/>
              <a:ext cx="191452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8074885" y="5711166"/>
              <a:ext cx="2716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iPod 1st Classic 2001 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97364" y="2084594"/>
            <a:ext cx="2673143" cy="3748362"/>
            <a:chOff x="2974139" y="2176280"/>
            <a:chExt cx="2673143" cy="3748362"/>
          </a:xfrm>
        </p:grpSpPr>
        <p:sp>
          <p:nvSpPr>
            <p:cNvPr id="15" name="文本框 14"/>
            <p:cNvSpPr txBox="1"/>
            <p:nvPr/>
          </p:nvSpPr>
          <p:spPr>
            <a:xfrm>
              <a:off x="3111929" y="5555310"/>
              <a:ext cx="2535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Rio PMP300 1999</a:t>
              </a:r>
            </a:p>
          </p:txBody>
        </p:sp>
        <p:pic>
          <p:nvPicPr>
            <p:cNvPr id="14" name="Picture 2" descr="Image result for Diamond Rio PMP30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00" b="98800" l="4668" r="960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6"/>
            <a:stretch/>
          </p:blipFill>
          <p:spPr bwMode="auto">
            <a:xfrm>
              <a:off x="2974139" y="2176280"/>
              <a:ext cx="1959931" cy="3208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2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转移方式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262694528"/>
              </p:ext>
            </p:extLst>
          </p:nvPr>
        </p:nvGraphicFramePr>
        <p:xfrm>
          <a:off x="838200" y="2142066"/>
          <a:ext cx="6331857" cy="39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12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设备中转移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69891"/>
          <a:stretch/>
        </p:blipFill>
        <p:spPr>
          <a:xfrm>
            <a:off x="1481294" y="1869554"/>
            <a:ext cx="1571429" cy="23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44" y="1869554"/>
            <a:ext cx="6516181" cy="4913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94" y="4459587"/>
            <a:ext cx="1571429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0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不同平台中转移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1993"/>
            <a:ext cx="7280674" cy="40268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571" y="1961994"/>
            <a:ext cx="2376734" cy="40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向用户转移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2922896"/>
            <a:ext cx="715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人喜欢控制</a:t>
            </a:r>
            <a:r>
              <a:rPr lang="zh-CN" altLang="en-US" sz="3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3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3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计算机擅长精确计算</a:t>
            </a:r>
          </a:p>
          <a:p>
            <a:r>
              <a:rPr lang="zh-CN" altLang="en-US" sz="3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用户指挥，计算机操作，给人简单的感觉</a:t>
            </a:r>
            <a:endParaRPr lang="zh-CN" altLang="zh-CN" sz="3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/>
          <a:stretch/>
        </p:blipFill>
        <p:spPr>
          <a:xfrm>
            <a:off x="4288314" y="5434045"/>
            <a:ext cx="2798852" cy="10519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33" y="5247629"/>
            <a:ext cx="1173143" cy="1173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8" y="5434045"/>
            <a:ext cx="1418110" cy="9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5" y="1972807"/>
            <a:ext cx="1131963" cy="36000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6850513" y="3239724"/>
            <a:ext cx="3600000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3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隐藏原则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36198178"/>
              </p:ext>
            </p:extLst>
          </p:nvPr>
        </p:nvGraphicFramePr>
        <p:xfrm>
          <a:off x="838200" y="2142066"/>
          <a:ext cx="6331857" cy="39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325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隐藏展示时机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55074264"/>
              </p:ext>
            </p:extLst>
          </p:nvPr>
        </p:nvGraphicFramePr>
        <p:xfrm>
          <a:off x="838200" y="2142066"/>
          <a:ext cx="6331857" cy="39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403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721248" y="2800712"/>
            <a:ext cx="4890321" cy="2957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1" y="2800712"/>
            <a:ext cx="5249351" cy="2957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3" y="413533"/>
            <a:ext cx="5408259" cy="14634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248" y="413533"/>
            <a:ext cx="4866497" cy="20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0347"/>
            <a:ext cx="1131963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88762" y="3131092"/>
            <a:ext cx="3600000" cy="115851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4135680" y="3182027"/>
            <a:ext cx="3600000" cy="10566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 rot="5400000">
            <a:off x="6322138" y="3191552"/>
            <a:ext cx="3600000" cy="10375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 rot="5400000">
            <a:off x="8513359" y="3177265"/>
            <a:ext cx="3600000" cy="10661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18771" y="5844854"/>
            <a:ext cx="120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65689" y="5844854"/>
            <a:ext cx="120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52147" y="5844854"/>
            <a:ext cx="120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38605" y="5844854"/>
            <a:ext cx="120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</a:t>
            </a:r>
          </a:p>
        </p:txBody>
      </p:sp>
    </p:spTree>
    <p:extLst>
      <p:ext uri="{BB962C8B-B14F-4D97-AF65-F5344CB8AC3E}">
        <p14:creationId xmlns:p14="http://schemas.microsoft.com/office/powerpoint/2010/main" val="129116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69257" y="2691829"/>
            <a:ext cx="38939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     谢</a:t>
            </a:r>
          </a:p>
        </p:txBody>
      </p:sp>
    </p:spTree>
    <p:extLst>
      <p:ext uri="{BB962C8B-B14F-4D97-AF65-F5344CB8AC3E}">
        <p14:creationId xmlns:p14="http://schemas.microsoft.com/office/powerpoint/2010/main" val="298594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什么是简单？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19" y="1959362"/>
            <a:ext cx="2200602" cy="4194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44161" y="3312798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简单并不意味着最小化，</a:t>
            </a:r>
            <a:endParaRPr lang="en-US" altLang="zh-CN" sz="3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朴素的设计仍然具有自身的特征和个性。</a:t>
            </a:r>
          </a:p>
        </p:txBody>
      </p:sp>
    </p:spTree>
    <p:extLst>
      <p:ext uri="{BB962C8B-B14F-4D97-AF65-F5344CB8AC3E}">
        <p14:creationId xmlns:p14="http://schemas.microsoft.com/office/powerpoint/2010/main" val="111055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简约设计</a:t>
            </a:r>
            <a:endParaRPr lang="zh-CN" altLang="en-US" b="1" i="0" u="none" strike="noStrike" kern="22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637610715"/>
              </p:ext>
            </p:extLst>
          </p:nvPr>
        </p:nvGraphicFramePr>
        <p:xfrm>
          <a:off x="2788185" y="1872868"/>
          <a:ext cx="7112000" cy="4188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90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>
            <a:spLocks/>
          </p:cNvSpPr>
          <p:nvPr/>
        </p:nvSpPr>
        <p:spPr>
          <a:xfrm>
            <a:off x="1026886" y="2449739"/>
            <a:ext cx="10515600" cy="1120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无论设计什么，都需要对什么是简单的体验有一个认识。</a:t>
            </a:r>
            <a:endParaRPr lang="en-US" altLang="zh-CN" sz="3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这个认识将成为判断自己是否保持简单的一个标准。</a:t>
            </a:r>
          </a:p>
        </p:txBody>
      </p:sp>
    </p:spTree>
    <p:extLst>
      <p:ext uri="{BB962C8B-B14F-4D97-AF65-F5344CB8AC3E}">
        <p14:creationId xmlns:p14="http://schemas.microsoft.com/office/powerpoint/2010/main" val="210731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观察什么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570"/>
            <a:ext cx="3351055" cy="3699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428" y="2046570"/>
            <a:ext cx="3910600" cy="36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用户分类</a:t>
            </a:r>
          </a:p>
        </p:txBody>
      </p:sp>
      <p:pic>
        <p:nvPicPr>
          <p:cNvPr id="1026" name="Picture 2" descr="Image result for 科学家 图标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8868"/>
            <a:ext cx="1796949" cy="17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1.sinaimg.cn/large/004dMjRQgy6MePFAgxY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93" y="2622549"/>
            <a:ext cx="4481981" cy="22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杀马特 卡通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1244" y="5360389"/>
            <a:ext cx="1558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29595" y="5360389"/>
            <a:ext cx="1558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57947" y="5360389"/>
            <a:ext cx="1558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136819" y="2770817"/>
            <a:ext cx="1905000" cy="1905000"/>
            <a:chOff x="6105942" y="4578351"/>
            <a:chExt cx="1905000" cy="1905000"/>
          </a:xfrm>
        </p:grpSpPr>
        <p:sp>
          <p:nvSpPr>
            <p:cNvPr id="6" name="矩形 5"/>
            <p:cNvSpPr/>
            <p:nvPr/>
          </p:nvSpPr>
          <p:spPr>
            <a:xfrm>
              <a:off x="7443438" y="5006446"/>
              <a:ext cx="441146" cy="707886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prstTxWarp prst="textButtonPour">
                <a:avLst/>
              </a:prstTxWarp>
              <a:spAutoFit/>
            </a:bodyPr>
            <a:lstStyle/>
            <a:p>
              <a:pPr algn="ctr"/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约</a:t>
              </a:r>
              <a:endPara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吗</a:t>
              </a:r>
            </a:p>
          </p:txBody>
        </p:sp>
        <p:pic>
          <p:nvPicPr>
            <p:cNvPr id="13" name="Picture 10" descr="Image resul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00" b="99000" l="3500" r="97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942" y="457835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29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弄清楚几个问题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81339851"/>
              </p:ext>
            </p:extLst>
          </p:nvPr>
        </p:nvGraphicFramePr>
        <p:xfrm>
          <a:off x="838200" y="1964268"/>
          <a:ext cx="7329715" cy="372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3724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19" y="2819286"/>
            <a:ext cx="2704762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296" y="2847857"/>
            <a:ext cx="2676190" cy="17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1" y="2816470"/>
            <a:ext cx="2584762" cy="18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</Template>
  <TotalTime>319</TotalTime>
  <Words>503</Words>
  <Application>Microsoft Office PowerPoint</Application>
  <PresentationFormat>宽屏</PresentationFormat>
  <Paragraphs>117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微软雅黑</vt:lpstr>
      <vt:lpstr>Arial</vt:lpstr>
      <vt:lpstr>Office 主题​​</vt:lpstr>
      <vt:lpstr>简约设计</vt:lpstr>
      <vt:lpstr>什么是简单</vt:lpstr>
      <vt:lpstr>什么是简单？</vt:lpstr>
      <vt:lpstr>简约设计</vt:lpstr>
      <vt:lpstr>PowerPoint 演示文稿</vt:lpstr>
      <vt:lpstr>观察什么</vt:lpstr>
      <vt:lpstr>用户分类</vt:lpstr>
      <vt:lpstr>弄清楚几个问题</vt:lpstr>
      <vt:lpstr>示例</vt:lpstr>
      <vt:lpstr>简约设计</vt:lpstr>
      <vt:lpstr>删除</vt:lpstr>
      <vt:lpstr>删除原则</vt:lpstr>
      <vt:lpstr>组织</vt:lpstr>
      <vt:lpstr>组织方法</vt:lpstr>
      <vt:lpstr>PowerPoint 演示文稿</vt:lpstr>
      <vt:lpstr>PowerPoint 演示文稿</vt:lpstr>
      <vt:lpstr>PowerPoint 演示文稿</vt:lpstr>
      <vt:lpstr>PowerPoint 演示文稿</vt:lpstr>
      <vt:lpstr>转移</vt:lpstr>
      <vt:lpstr>转移方式</vt:lpstr>
      <vt:lpstr>设备中转移</vt:lpstr>
      <vt:lpstr>不同平台中转移</vt:lpstr>
      <vt:lpstr>向用户转移</vt:lpstr>
      <vt:lpstr>隐藏</vt:lpstr>
      <vt:lpstr>隐藏原则</vt:lpstr>
      <vt:lpstr>隐藏展示时机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引言</dc:title>
  <dc:creator>Qi Sun</dc:creator>
  <cp:lastModifiedBy>Qi Sun</cp:lastModifiedBy>
  <cp:revision>106</cp:revision>
  <dcterms:created xsi:type="dcterms:W3CDTF">2016-10-17T11:00:50Z</dcterms:created>
  <dcterms:modified xsi:type="dcterms:W3CDTF">2016-10-21T03:44:00Z</dcterms:modified>
</cp:coreProperties>
</file>